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7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0" r:id="rId18"/>
    <p:sldId id="272" r:id="rId19"/>
    <p:sldId id="274" r:id="rId20"/>
    <p:sldId id="275" r:id="rId21"/>
    <p:sldId id="273" r:id="rId22"/>
  </p:sldIdLst>
  <p:sldSz cx="18288000" cy="10287000"/>
  <p:notesSz cx="6858000" cy="9144000"/>
  <p:embeddedFontLst>
    <p:embeddedFont>
      <p:font typeface="Black Ops One" panose="020B0604020202020204" charset="0"/>
      <p:regular r:id="rId24"/>
    </p:embeddedFont>
    <p:embeddedFont>
      <p:font typeface="Slabo 27px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654" y="79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jpg>
</file>

<file path=ppt/media/image44.jpg>
</file>

<file path=ppt/media/image45.jpg>
</file>

<file path=ppt/media/image46.pn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g>
</file>

<file path=ppt/media/image54.png>
</file>

<file path=ppt/media/image55.png>
</file>

<file path=ppt/media/image56.png>
</file>

<file path=ppt/media/image57.png>
</file>

<file path=ppt/media/image58.png>
</file>

<file path=ppt/media/image59.jp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65691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8.pn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40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2.png"/><Relationship Id="rId7" Type="http://schemas.openxmlformats.org/officeDocument/2006/relationships/image" Target="../media/image4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jpg"/><Relationship Id="rId5" Type="http://schemas.openxmlformats.org/officeDocument/2006/relationships/image" Target="../media/image43.jp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6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8.png"/><Relationship Id="rId4" Type="http://schemas.openxmlformats.org/officeDocument/2006/relationships/image" Target="../media/image1.png"/><Relationship Id="rId9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26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6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6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1.jpg"/><Relationship Id="rId4" Type="http://schemas.openxmlformats.org/officeDocument/2006/relationships/image" Target="../media/image7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8.png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26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9ADA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378405" y="138834"/>
            <a:ext cx="17531189" cy="9828506"/>
            <a:chOff x="0" y="-47625"/>
            <a:chExt cx="4617268" cy="2588578"/>
          </a:xfrm>
        </p:grpSpPr>
        <p:sp>
          <p:nvSpPr>
            <p:cNvPr id="85" name="Google Shape;85;p13"/>
            <p:cNvSpPr/>
            <p:nvPr/>
          </p:nvSpPr>
          <p:spPr>
            <a:xfrm>
              <a:off x="0" y="0"/>
              <a:ext cx="4617268" cy="2540953"/>
            </a:xfrm>
            <a:custGeom>
              <a:avLst/>
              <a:gdLst/>
              <a:ahLst/>
              <a:cxnLst/>
              <a:rect l="l" t="t" r="r" b="b"/>
              <a:pathLst>
                <a:path w="4617268" h="2540953" extrusionOk="0">
                  <a:moveTo>
                    <a:pt x="22522" y="0"/>
                  </a:moveTo>
                  <a:lnTo>
                    <a:pt x="4594746" y="0"/>
                  </a:lnTo>
                  <a:cubicBezTo>
                    <a:pt x="4607184" y="0"/>
                    <a:pt x="4617268" y="10083"/>
                    <a:pt x="4617268" y="22522"/>
                  </a:cubicBezTo>
                  <a:lnTo>
                    <a:pt x="4617268" y="2518431"/>
                  </a:lnTo>
                  <a:cubicBezTo>
                    <a:pt x="4617268" y="2530869"/>
                    <a:pt x="4607184" y="2540953"/>
                    <a:pt x="4594746" y="2540953"/>
                  </a:cubicBezTo>
                  <a:lnTo>
                    <a:pt x="22522" y="2540953"/>
                  </a:lnTo>
                  <a:cubicBezTo>
                    <a:pt x="10083" y="2540953"/>
                    <a:pt x="0" y="2530869"/>
                    <a:pt x="0" y="2518431"/>
                  </a:cubicBezTo>
                  <a:lnTo>
                    <a:pt x="0" y="22522"/>
                  </a:lnTo>
                  <a:cubicBezTo>
                    <a:pt x="0" y="10083"/>
                    <a:pt x="10083" y="0"/>
                    <a:pt x="22522" y="0"/>
                  </a:cubicBezTo>
                  <a:close/>
                </a:path>
              </a:pathLst>
            </a:custGeom>
            <a:solidFill>
              <a:srgbClr val="2E1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13"/>
            <p:cNvSpPr txBox="1"/>
            <p:nvPr/>
          </p:nvSpPr>
          <p:spPr>
            <a:xfrm>
              <a:off x="0" y="-47625"/>
              <a:ext cx="4617268" cy="25885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3"/>
          <p:cNvSpPr/>
          <p:nvPr/>
        </p:nvSpPr>
        <p:spPr>
          <a:xfrm rot="-10721354">
            <a:off x="10047331" y="3211678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3"/>
                </a:lnTo>
                <a:lnTo>
                  <a:pt x="0" y="104291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8" name="Google Shape;88;p13"/>
          <p:cNvSpPr/>
          <p:nvPr/>
        </p:nvSpPr>
        <p:spPr>
          <a:xfrm rot="-1174872">
            <a:off x="15022092" y="5842152"/>
            <a:ext cx="1702833" cy="1832795"/>
          </a:xfrm>
          <a:custGeom>
            <a:avLst/>
            <a:gdLst/>
            <a:ahLst/>
            <a:cxnLst/>
            <a:rect l="l" t="t" r="r" b="b"/>
            <a:pathLst>
              <a:path w="1702833" h="1832795" extrusionOk="0">
                <a:moveTo>
                  <a:pt x="0" y="0"/>
                </a:moveTo>
                <a:lnTo>
                  <a:pt x="1702833" y="0"/>
                </a:lnTo>
                <a:lnTo>
                  <a:pt x="1702833" y="1832795"/>
                </a:lnTo>
                <a:lnTo>
                  <a:pt x="0" y="18327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9" name="Google Shape;89;p13"/>
          <p:cNvSpPr txBox="1"/>
          <p:nvPr/>
        </p:nvSpPr>
        <p:spPr>
          <a:xfrm>
            <a:off x="3961593" y="3252018"/>
            <a:ext cx="8979300" cy="299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 dirty="0">
                <a:solidFill>
                  <a:srgbClr val="ED1495"/>
                </a:solidFill>
                <a:latin typeface="Black Ops One"/>
                <a:ea typeface="Black Ops One"/>
                <a:cs typeface="Black Ops One"/>
                <a:sym typeface="Black Ops One"/>
              </a:rPr>
              <a:t>Gaming Recommendations on Steam  </a:t>
            </a:r>
            <a:endParaRPr sz="5400" dirty="0"/>
          </a:p>
        </p:txBody>
      </p:sp>
      <p:sp>
        <p:nvSpPr>
          <p:cNvPr id="90" name="Google Shape;90;p13"/>
          <p:cNvSpPr/>
          <p:nvPr/>
        </p:nvSpPr>
        <p:spPr>
          <a:xfrm rot="7845160">
            <a:off x="11823044" y="6205480"/>
            <a:ext cx="1031726" cy="1106139"/>
          </a:xfrm>
          <a:custGeom>
            <a:avLst/>
            <a:gdLst/>
            <a:ahLst/>
            <a:cxnLst/>
            <a:rect l="l" t="t" r="r" b="b"/>
            <a:pathLst>
              <a:path w="1031726" h="1106139" extrusionOk="0">
                <a:moveTo>
                  <a:pt x="0" y="0"/>
                </a:moveTo>
                <a:lnTo>
                  <a:pt x="1031726" y="0"/>
                </a:lnTo>
                <a:lnTo>
                  <a:pt x="1031726" y="1106139"/>
                </a:lnTo>
                <a:lnTo>
                  <a:pt x="0" y="11061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91" name="Google Shape;91;p13"/>
          <p:cNvGrpSpPr/>
          <p:nvPr/>
        </p:nvGrpSpPr>
        <p:grpSpPr>
          <a:xfrm>
            <a:off x="13989728" y="7951167"/>
            <a:ext cx="2993081" cy="1447384"/>
            <a:chOff x="0" y="-374137"/>
            <a:chExt cx="3990774" cy="1929845"/>
          </a:xfrm>
        </p:grpSpPr>
        <p:grpSp>
          <p:nvGrpSpPr>
            <p:cNvPr id="92" name="Google Shape;92;p13"/>
            <p:cNvGrpSpPr/>
            <p:nvPr/>
          </p:nvGrpSpPr>
          <p:grpSpPr>
            <a:xfrm>
              <a:off x="0" y="-154747"/>
              <a:ext cx="3990774" cy="1710455"/>
              <a:chOff x="0" y="-95250"/>
              <a:chExt cx="1015997" cy="435458"/>
            </a:xfrm>
          </p:grpSpPr>
          <p:sp>
            <p:nvSpPr>
              <p:cNvPr id="93" name="Google Shape;93;p13"/>
              <p:cNvSpPr/>
              <p:nvPr/>
            </p:nvSpPr>
            <p:spPr>
              <a:xfrm>
                <a:off x="0" y="0"/>
                <a:ext cx="1015997" cy="340208"/>
              </a:xfrm>
              <a:custGeom>
                <a:avLst/>
                <a:gdLst/>
                <a:ahLst/>
                <a:cxnLst/>
                <a:rect l="l" t="t" r="r" b="b"/>
                <a:pathLst>
                  <a:path w="1015997" h="340208" extrusionOk="0">
                    <a:moveTo>
                      <a:pt x="812797" y="0"/>
                    </a:moveTo>
                    <a:cubicBezTo>
                      <a:pt x="925021" y="0"/>
                      <a:pt x="1015997" y="76158"/>
                      <a:pt x="1015997" y="170104"/>
                    </a:cubicBezTo>
                    <a:cubicBezTo>
                      <a:pt x="1015997" y="264050"/>
                      <a:pt x="925021" y="340208"/>
                      <a:pt x="812797" y="340208"/>
                    </a:cubicBezTo>
                    <a:lnTo>
                      <a:pt x="203200" y="340208"/>
                    </a:lnTo>
                    <a:cubicBezTo>
                      <a:pt x="90976" y="340208"/>
                      <a:pt x="0" y="264050"/>
                      <a:pt x="0" y="170104"/>
                    </a:cubicBezTo>
                    <a:cubicBezTo>
                      <a:pt x="0" y="76158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EC00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" name="Google Shape;94;p13"/>
              <p:cNvSpPr txBox="1"/>
              <p:nvPr/>
            </p:nvSpPr>
            <p:spPr>
              <a:xfrm>
                <a:off x="0" y="-95250"/>
                <a:ext cx="1015997" cy="4354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388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95;p13"/>
            <p:cNvGrpSpPr/>
            <p:nvPr/>
          </p:nvGrpSpPr>
          <p:grpSpPr>
            <a:xfrm>
              <a:off x="0" y="-374137"/>
              <a:ext cx="3990774" cy="1710455"/>
              <a:chOff x="0" y="-95250"/>
              <a:chExt cx="1015997" cy="435458"/>
            </a:xfrm>
          </p:grpSpPr>
          <p:sp>
            <p:nvSpPr>
              <p:cNvPr id="96" name="Google Shape;96;p13"/>
              <p:cNvSpPr/>
              <p:nvPr/>
            </p:nvSpPr>
            <p:spPr>
              <a:xfrm>
                <a:off x="0" y="0"/>
                <a:ext cx="1015997" cy="340208"/>
              </a:xfrm>
              <a:custGeom>
                <a:avLst/>
                <a:gdLst/>
                <a:ahLst/>
                <a:cxnLst/>
                <a:rect l="l" t="t" r="r" b="b"/>
                <a:pathLst>
                  <a:path w="1015997" h="340208" extrusionOk="0">
                    <a:moveTo>
                      <a:pt x="812797" y="0"/>
                    </a:moveTo>
                    <a:cubicBezTo>
                      <a:pt x="925021" y="0"/>
                      <a:pt x="1015997" y="76158"/>
                      <a:pt x="1015997" y="170104"/>
                    </a:cubicBezTo>
                    <a:cubicBezTo>
                      <a:pt x="1015997" y="264050"/>
                      <a:pt x="925021" y="340208"/>
                      <a:pt x="812797" y="340208"/>
                    </a:cubicBezTo>
                    <a:lnTo>
                      <a:pt x="203200" y="340208"/>
                    </a:lnTo>
                    <a:cubicBezTo>
                      <a:pt x="90976" y="340208"/>
                      <a:pt x="0" y="264050"/>
                      <a:pt x="0" y="170104"/>
                    </a:cubicBezTo>
                    <a:cubicBezTo>
                      <a:pt x="0" y="76158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EC008A"/>
              </a:solidFill>
              <a:ln w="47625" cap="sq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7" name="Google Shape;97;p13"/>
              <p:cNvSpPr txBox="1"/>
              <p:nvPr/>
            </p:nvSpPr>
            <p:spPr>
              <a:xfrm>
                <a:off x="0" y="-95250"/>
                <a:ext cx="1015997" cy="4354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4000" b="0" i="0" u="none" strike="noStrike" cap="none" dirty="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START</a:t>
                </a:r>
                <a:endParaRPr dirty="0"/>
              </a:p>
            </p:txBody>
          </p:sp>
        </p:grpSp>
      </p:grpSp>
      <p:sp>
        <p:nvSpPr>
          <p:cNvPr id="98" name="Google Shape;98;p13"/>
          <p:cNvSpPr txBox="1"/>
          <p:nvPr/>
        </p:nvSpPr>
        <p:spPr>
          <a:xfrm>
            <a:off x="5890412" y="7205936"/>
            <a:ext cx="6225239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bg1"/>
                </a:solidFill>
                <a:latin typeface="Slabo 27px"/>
                <a:ea typeface="Slabo 27px"/>
                <a:cs typeface="Slabo 27px"/>
                <a:sym typeface="Slabo 27px"/>
              </a:rPr>
              <a:t>A dataset of games, users and reviews for building recommendation systems.</a:t>
            </a:r>
          </a:p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2400"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sp>
        <p:nvSpPr>
          <p:cNvPr id="99" name="Google Shape;99;p13"/>
          <p:cNvSpPr txBox="1"/>
          <p:nvPr/>
        </p:nvSpPr>
        <p:spPr>
          <a:xfrm>
            <a:off x="5752645" y="4247145"/>
            <a:ext cx="6030900" cy="30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13"/>
          <p:cNvSpPr/>
          <p:nvPr/>
        </p:nvSpPr>
        <p:spPr>
          <a:xfrm rot="104982">
            <a:off x="-4557250" y="-1338175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4"/>
                </a:lnTo>
                <a:lnTo>
                  <a:pt x="0" y="10429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1" name="Google Shape;101;p13"/>
          <p:cNvSpPr/>
          <p:nvPr/>
        </p:nvSpPr>
        <p:spPr>
          <a:xfrm rot="-2545084">
            <a:off x="3881699" y="1317911"/>
            <a:ext cx="1468452" cy="1574364"/>
          </a:xfrm>
          <a:custGeom>
            <a:avLst/>
            <a:gdLst/>
            <a:ahLst/>
            <a:cxnLst/>
            <a:rect l="l" t="t" r="r" b="b"/>
            <a:pathLst>
              <a:path w="1468452" h="1574364" extrusionOk="0">
                <a:moveTo>
                  <a:pt x="0" y="0"/>
                </a:moveTo>
                <a:lnTo>
                  <a:pt x="1468453" y="0"/>
                </a:lnTo>
                <a:lnTo>
                  <a:pt x="1468453" y="1574364"/>
                </a:lnTo>
                <a:lnTo>
                  <a:pt x="0" y="15743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2" name="Google Shape;102;p13"/>
          <p:cNvSpPr/>
          <p:nvPr/>
        </p:nvSpPr>
        <p:spPr>
          <a:xfrm rot="-1227504">
            <a:off x="12718875" y="1133468"/>
            <a:ext cx="2541706" cy="3910317"/>
          </a:xfrm>
          <a:custGeom>
            <a:avLst/>
            <a:gdLst/>
            <a:ahLst/>
            <a:cxnLst/>
            <a:rect l="l" t="t" r="r" b="b"/>
            <a:pathLst>
              <a:path w="2541706" h="3910317" extrusionOk="0">
                <a:moveTo>
                  <a:pt x="0" y="0"/>
                </a:moveTo>
                <a:lnTo>
                  <a:pt x="2541706" y="0"/>
                </a:lnTo>
                <a:lnTo>
                  <a:pt x="2541706" y="3910317"/>
                </a:lnTo>
                <a:lnTo>
                  <a:pt x="0" y="39103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3" name="Google Shape;103;p13"/>
          <p:cNvSpPr/>
          <p:nvPr/>
        </p:nvSpPr>
        <p:spPr>
          <a:xfrm rot="2700000">
            <a:off x="2205384" y="6169034"/>
            <a:ext cx="3207989" cy="2682681"/>
          </a:xfrm>
          <a:custGeom>
            <a:avLst/>
            <a:gdLst/>
            <a:ahLst/>
            <a:cxnLst/>
            <a:rect l="l" t="t" r="r" b="b"/>
            <a:pathLst>
              <a:path w="3207989" h="2682681" extrusionOk="0">
                <a:moveTo>
                  <a:pt x="0" y="0"/>
                </a:moveTo>
                <a:lnTo>
                  <a:pt x="3207988" y="0"/>
                </a:lnTo>
                <a:lnTo>
                  <a:pt x="3207988" y="2682681"/>
                </a:lnTo>
                <a:lnTo>
                  <a:pt x="0" y="26826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04" name="Google Shape;104;p13"/>
          <p:cNvGrpSpPr/>
          <p:nvPr/>
        </p:nvGrpSpPr>
        <p:grpSpPr>
          <a:xfrm>
            <a:off x="7848523" y="8620672"/>
            <a:ext cx="388978" cy="388978"/>
            <a:chOff x="0" y="0"/>
            <a:chExt cx="812800" cy="812800"/>
          </a:xfrm>
        </p:grpSpPr>
        <p:sp>
          <p:nvSpPr>
            <p:cNvPr id="105" name="Google Shape;105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13"/>
          <p:cNvGrpSpPr/>
          <p:nvPr/>
        </p:nvGrpSpPr>
        <p:grpSpPr>
          <a:xfrm>
            <a:off x="15730273" y="1028700"/>
            <a:ext cx="1076393" cy="1076393"/>
            <a:chOff x="0" y="0"/>
            <a:chExt cx="812800" cy="812800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13"/>
          <p:cNvGrpSpPr/>
          <p:nvPr/>
        </p:nvGrpSpPr>
        <p:grpSpPr>
          <a:xfrm>
            <a:off x="17064811" y="7315885"/>
            <a:ext cx="388978" cy="388978"/>
            <a:chOff x="0" y="0"/>
            <a:chExt cx="812800" cy="812800"/>
          </a:xfrm>
        </p:grpSpPr>
        <p:sp>
          <p:nvSpPr>
            <p:cNvPr id="111" name="Google Shape;111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21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" name="Google Shape;113;p13"/>
          <p:cNvGrpSpPr/>
          <p:nvPr/>
        </p:nvGrpSpPr>
        <p:grpSpPr>
          <a:xfrm>
            <a:off x="3153928" y="514149"/>
            <a:ext cx="388978" cy="388978"/>
            <a:chOff x="0" y="0"/>
            <a:chExt cx="812800" cy="812800"/>
          </a:xfrm>
        </p:grpSpPr>
        <p:sp>
          <p:nvSpPr>
            <p:cNvPr id="114" name="Google Shape;114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" name="Google Shape;116;p13"/>
          <p:cNvGrpSpPr/>
          <p:nvPr/>
        </p:nvGrpSpPr>
        <p:grpSpPr>
          <a:xfrm>
            <a:off x="834211" y="3681918"/>
            <a:ext cx="388978" cy="388978"/>
            <a:chOff x="0" y="0"/>
            <a:chExt cx="812800" cy="812800"/>
          </a:xfrm>
        </p:grpSpPr>
        <p:sp>
          <p:nvSpPr>
            <p:cNvPr id="117" name="Google Shape;117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21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13"/>
          <p:cNvSpPr/>
          <p:nvPr/>
        </p:nvSpPr>
        <p:spPr>
          <a:xfrm rot="861713">
            <a:off x="1039042" y="1384076"/>
            <a:ext cx="1375339" cy="1442033"/>
          </a:xfrm>
          <a:custGeom>
            <a:avLst/>
            <a:gdLst/>
            <a:ahLst/>
            <a:cxnLst/>
            <a:rect l="l" t="t" r="r" b="b"/>
            <a:pathLst>
              <a:path w="1375339" h="1442033" extrusionOk="0">
                <a:moveTo>
                  <a:pt x="0" y="0"/>
                </a:moveTo>
                <a:lnTo>
                  <a:pt x="1375339" y="0"/>
                </a:lnTo>
                <a:lnTo>
                  <a:pt x="1375339" y="1442033"/>
                </a:lnTo>
                <a:lnTo>
                  <a:pt x="0" y="1442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FFF8F4-1DB5-C7BD-FB6E-56BC8F306F0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79531" y="970096"/>
            <a:ext cx="2143424" cy="214342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1"/>
          <p:cNvPicPr preferRelativeResize="0"/>
          <p:nvPr/>
        </p:nvPicPr>
        <p:blipFill rotWithShape="1">
          <a:blip r:embed="rId3">
            <a:alphaModFix/>
          </a:blip>
          <a:srcRect l="1189" r="1188"/>
          <a:stretch/>
        </p:blipFill>
        <p:spPr>
          <a:xfrm>
            <a:off x="11593097" y="0"/>
            <a:ext cx="6694903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21"/>
          <p:cNvSpPr/>
          <p:nvPr/>
        </p:nvSpPr>
        <p:spPr>
          <a:xfrm rot="-4378977">
            <a:off x="15299570" y="7471919"/>
            <a:ext cx="4225454" cy="4549614"/>
          </a:xfrm>
          <a:custGeom>
            <a:avLst/>
            <a:gdLst/>
            <a:ahLst/>
            <a:cxnLst/>
            <a:rect l="l" t="t" r="r" b="b"/>
            <a:pathLst>
              <a:path w="4225454" h="4549614" extrusionOk="0">
                <a:moveTo>
                  <a:pt x="0" y="0"/>
                </a:moveTo>
                <a:lnTo>
                  <a:pt x="4225455" y="0"/>
                </a:lnTo>
                <a:lnTo>
                  <a:pt x="4225455" y="4549614"/>
                </a:lnTo>
                <a:lnTo>
                  <a:pt x="0" y="4549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6" name="Google Shape;366;p21"/>
          <p:cNvSpPr/>
          <p:nvPr/>
        </p:nvSpPr>
        <p:spPr>
          <a:xfrm rot="-1616514">
            <a:off x="-2637843" y="7326178"/>
            <a:ext cx="4987264" cy="5369867"/>
          </a:xfrm>
          <a:custGeom>
            <a:avLst/>
            <a:gdLst/>
            <a:ahLst/>
            <a:cxnLst/>
            <a:rect l="l" t="t" r="r" b="b"/>
            <a:pathLst>
              <a:path w="4987264" h="5369867" extrusionOk="0">
                <a:moveTo>
                  <a:pt x="0" y="0"/>
                </a:moveTo>
                <a:lnTo>
                  <a:pt x="4987265" y="0"/>
                </a:lnTo>
                <a:lnTo>
                  <a:pt x="4987265" y="5369868"/>
                </a:lnTo>
                <a:lnTo>
                  <a:pt x="0" y="5369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7" name="Google Shape;367;p21"/>
          <p:cNvSpPr/>
          <p:nvPr/>
        </p:nvSpPr>
        <p:spPr>
          <a:xfrm rot="8161676">
            <a:off x="9099465" y="-3002079"/>
            <a:ext cx="4987264" cy="5369867"/>
          </a:xfrm>
          <a:custGeom>
            <a:avLst/>
            <a:gdLst/>
            <a:ahLst/>
            <a:cxnLst/>
            <a:rect l="l" t="t" r="r" b="b"/>
            <a:pathLst>
              <a:path w="4987264" h="5369867" extrusionOk="0">
                <a:moveTo>
                  <a:pt x="0" y="0"/>
                </a:moveTo>
                <a:lnTo>
                  <a:pt x="4987264" y="0"/>
                </a:lnTo>
                <a:lnTo>
                  <a:pt x="4987264" y="5369867"/>
                </a:lnTo>
                <a:lnTo>
                  <a:pt x="0" y="53698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72" name="Google Shape;372;p21"/>
          <p:cNvGrpSpPr/>
          <p:nvPr/>
        </p:nvGrpSpPr>
        <p:grpSpPr>
          <a:xfrm>
            <a:off x="16758127" y="9063811"/>
            <a:ext cx="388978" cy="388978"/>
            <a:chOff x="0" y="0"/>
            <a:chExt cx="812800" cy="812800"/>
          </a:xfrm>
        </p:grpSpPr>
        <p:sp>
          <p:nvSpPr>
            <p:cNvPr id="373" name="Google Shape;373;p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304;p19">
            <a:extLst>
              <a:ext uri="{FF2B5EF4-FFF2-40B4-BE49-F238E27FC236}">
                <a16:creationId xmlns:a16="http://schemas.microsoft.com/office/drawing/2014/main" id="{2233DE2B-351F-2199-307B-F5B988B86508}"/>
              </a:ext>
            </a:extLst>
          </p:cNvPr>
          <p:cNvSpPr txBox="1"/>
          <p:nvPr/>
        </p:nvSpPr>
        <p:spPr>
          <a:xfrm>
            <a:off x="3295287" y="1825570"/>
            <a:ext cx="49161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Games Table</a:t>
            </a:r>
            <a:endParaRPr lang="en-US" sz="3500"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sp>
        <p:nvSpPr>
          <p:cNvPr id="7" name="Google Shape;328;p20">
            <a:extLst>
              <a:ext uri="{FF2B5EF4-FFF2-40B4-BE49-F238E27FC236}">
                <a16:creationId xmlns:a16="http://schemas.microsoft.com/office/drawing/2014/main" id="{971526F8-EE84-0AE0-77FE-3A50CC7FD30B}"/>
              </a:ext>
            </a:extLst>
          </p:cNvPr>
          <p:cNvSpPr txBox="1"/>
          <p:nvPr/>
        </p:nvSpPr>
        <p:spPr>
          <a:xfrm>
            <a:off x="56286" y="845611"/>
            <a:ext cx="12097273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Describe Numerical Columns</a:t>
            </a:r>
            <a:endParaRPr lang="en-US" sz="4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30519E-DAA5-C690-32EE-CA77AB2291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1230" y="3081049"/>
            <a:ext cx="8878539" cy="412490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2"/>
          <p:cNvPicPr preferRelativeResize="0"/>
          <p:nvPr/>
        </p:nvPicPr>
        <p:blipFill rotWithShape="1">
          <a:blip r:embed="rId3">
            <a:alphaModFix/>
          </a:blip>
          <a:srcRect l="33600" r="10235"/>
          <a:stretch/>
        </p:blipFill>
        <p:spPr>
          <a:xfrm>
            <a:off x="9621747" y="0"/>
            <a:ext cx="8666253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22"/>
          <p:cNvSpPr txBox="1"/>
          <p:nvPr/>
        </p:nvSpPr>
        <p:spPr>
          <a:xfrm>
            <a:off x="1028698" y="1698790"/>
            <a:ext cx="7970377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 Describe Categorical Columns</a:t>
            </a:r>
            <a:endParaRPr sz="3600" dirty="0"/>
          </a:p>
        </p:txBody>
      </p:sp>
      <p:sp>
        <p:nvSpPr>
          <p:cNvPr id="386" name="Google Shape;386;p22"/>
          <p:cNvSpPr/>
          <p:nvPr/>
        </p:nvSpPr>
        <p:spPr>
          <a:xfrm rot="10629245">
            <a:off x="15180795" y="7317285"/>
            <a:ext cx="3645359" cy="3494988"/>
          </a:xfrm>
          <a:custGeom>
            <a:avLst/>
            <a:gdLst/>
            <a:ahLst/>
            <a:cxnLst/>
            <a:rect l="l" t="t" r="r" b="b"/>
            <a:pathLst>
              <a:path w="3645359" h="3494988" extrusionOk="0">
                <a:moveTo>
                  <a:pt x="0" y="0"/>
                </a:moveTo>
                <a:lnTo>
                  <a:pt x="3645359" y="0"/>
                </a:lnTo>
                <a:lnTo>
                  <a:pt x="3645359" y="3494988"/>
                </a:lnTo>
                <a:lnTo>
                  <a:pt x="0" y="34949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87" name="Google Shape;387;p22"/>
          <p:cNvSpPr/>
          <p:nvPr/>
        </p:nvSpPr>
        <p:spPr>
          <a:xfrm rot="1179566">
            <a:off x="-552514" y="-1188109"/>
            <a:ext cx="3645359" cy="3494988"/>
          </a:xfrm>
          <a:custGeom>
            <a:avLst/>
            <a:gdLst/>
            <a:ahLst/>
            <a:cxnLst/>
            <a:rect l="l" t="t" r="r" b="b"/>
            <a:pathLst>
              <a:path w="3645359" h="3494988" extrusionOk="0">
                <a:moveTo>
                  <a:pt x="0" y="0"/>
                </a:moveTo>
                <a:lnTo>
                  <a:pt x="3645359" y="0"/>
                </a:lnTo>
                <a:lnTo>
                  <a:pt x="3645359" y="3494989"/>
                </a:lnTo>
                <a:lnTo>
                  <a:pt x="0" y="34949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88" name="Google Shape;388;p22"/>
          <p:cNvSpPr/>
          <p:nvPr/>
        </p:nvSpPr>
        <p:spPr>
          <a:xfrm rot="-898220">
            <a:off x="74664" y="8508401"/>
            <a:ext cx="1711656" cy="1557607"/>
          </a:xfrm>
          <a:custGeom>
            <a:avLst/>
            <a:gdLst/>
            <a:ahLst/>
            <a:cxnLst/>
            <a:rect l="l" t="t" r="r" b="b"/>
            <a:pathLst>
              <a:path w="1711656" h="1557607" extrusionOk="0">
                <a:moveTo>
                  <a:pt x="0" y="0"/>
                </a:moveTo>
                <a:lnTo>
                  <a:pt x="1711656" y="0"/>
                </a:lnTo>
                <a:lnTo>
                  <a:pt x="1711656" y="1557607"/>
                </a:lnTo>
                <a:lnTo>
                  <a:pt x="0" y="15576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89" name="Google Shape;389;p22"/>
          <p:cNvSpPr/>
          <p:nvPr/>
        </p:nvSpPr>
        <p:spPr>
          <a:xfrm rot="-264846">
            <a:off x="7447896" y="594472"/>
            <a:ext cx="951215" cy="1023813"/>
          </a:xfrm>
          <a:custGeom>
            <a:avLst/>
            <a:gdLst/>
            <a:ahLst/>
            <a:cxnLst/>
            <a:rect l="l" t="t" r="r" b="b"/>
            <a:pathLst>
              <a:path w="951215" h="1023813" extrusionOk="0">
                <a:moveTo>
                  <a:pt x="0" y="0"/>
                </a:moveTo>
                <a:lnTo>
                  <a:pt x="951215" y="0"/>
                </a:lnTo>
                <a:lnTo>
                  <a:pt x="951215" y="1023813"/>
                </a:lnTo>
                <a:lnTo>
                  <a:pt x="0" y="10238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0" name="Google Shape;390;p22"/>
          <p:cNvSpPr/>
          <p:nvPr/>
        </p:nvSpPr>
        <p:spPr>
          <a:xfrm rot="-6420736">
            <a:off x="2470240" y="540207"/>
            <a:ext cx="951215" cy="1023813"/>
          </a:xfrm>
          <a:custGeom>
            <a:avLst/>
            <a:gdLst/>
            <a:ahLst/>
            <a:cxnLst/>
            <a:rect l="l" t="t" r="r" b="b"/>
            <a:pathLst>
              <a:path w="951215" h="1023813" extrusionOk="0">
                <a:moveTo>
                  <a:pt x="0" y="0"/>
                </a:moveTo>
                <a:lnTo>
                  <a:pt x="951215" y="0"/>
                </a:lnTo>
                <a:lnTo>
                  <a:pt x="951215" y="1023813"/>
                </a:lnTo>
                <a:lnTo>
                  <a:pt x="0" y="10238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F0136-286E-E77C-306D-A39D8D57A0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475" y="2447805"/>
            <a:ext cx="9250272" cy="693969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3"/>
          <p:cNvSpPr/>
          <p:nvPr/>
        </p:nvSpPr>
        <p:spPr>
          <a:xfrm rot="573640">
            <a:off x="-5154151" y="-4185882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4"/>
                </a:lnTo>
                <a:lnTo>
                  <a:pt x="0" y="10429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6" name="Google Shape;396;p23"/>
          <p:cNvSpPr/>
          <p:nvPr/>
        </p:nvSpPr>
        <p:spPr>
          <a:xfrm rot="10451325">
            <a:off x="8597495" y="-224399"/>
            <a:ext cx="12952275" cy="12417994"/>
          </a:xfrm>
          <a:custGeom>
            <a:avLst/>
            <a:gdLst/>
            <a:ahLst/>
            <a:cxnLst/>
            <a:rect l="l" t="t" r="r" b="b"/>
            <a:pathLst>
              <a:path w="12952275" h="12417994" extrusionOk="0">
                <a:moveTo>
                  <a:pt x="0" y="0"/>
                </a:moveTo>
                <a:lnTo>
                  <a:pt x="12952275" y="0"/>
                </a:lnTo>
                <a:lnTo>
                  <a:pt x="12952275" y="12417994"/>
                </a:lnTo>
                <a:lnTo>
                  <a:pt x="0" y="124179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97" name="Google Shape;397;p23"/>
          <p:cNvPicPr preferRelativeResize="0"/>
          <p:nvPr/>
        </p:nvPicPr>
        <p:blipFill rotWithShape="1">
          <a:blip r:embed="rId5">
            <a:alphaModFix/>
          </a:blip>
          <a:srcRect l="17486" r="13059"/>
          <a:stretch/>
        </p:blipFill>
        <p:spPr>
          <a:xfrm>
            <a:off x="0" y="4489373"/>
            <a:ext cx="6032500" cy="5797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23"/>
          <p:cNvPicPr preferRelativeResize="0"/>
          <p:nvPr/>
        </p:nvPicPr>
        <p:blipFill rotWithShape="1">
          <a:blip r:embed="rId6">
            <a:alphaModFix/>
          </a:blip>
          <a:srcRect t="10856" b="10855"/>
          <a:stretch/>
        </p:blipFill>
        <p:spPr>
          <a:xfrm>
            <a:off x="6127750" y="4489373"/>
            <a:ext cx="6032500" cy="5797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23"/>
          <p:cNvPicPr preferRelativeResize="0"/>
          <p:nvPr/>
        </p:nvPicPr>
        <p:blipFill rotWithShape="1">
          <a:blip r:embed="rId7">
            <a:alphaModFix/>
          </a:blip>
          <a:srcRect l="15316" r="15315"/>
          <a:stretch/>
        </p:blipFill>
        <p:spPr>
          <a:xfrm>
            <a:off x="12255500" y="4489373"/>
            <a:ext cx="6032500" cy="5797627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23"/>
          <p:cNvSpPr txBox="1"/>
          <p:nvPr/>
        </p:nvSpPr>
        <p:spPr>
          <a:xfrm>
            <a:off x="3751920" y="462590"/>
            <a:ext cx="9483593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EDA Questions</a:t>
            </a:r>
            <a:endParaRPr lang="en-US" dirty="0"/>
          </a:p>
        </p:txBody>
      </p:sp>
      <p:sp>
        <p:nvSpPr>
          <p:cNvPr id="401" name="Google Shape;401;p23"/>
          <p:cNvSpPr txBox="1"/>
          <p:nvPr/>
        </p:nvSpPr>
        <p:spPr>
          <a:xfrm>
            <a:off x="3482228" y="2474928"/>
            <a:ext cx="11323500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Top 10 Games With Rating 'Very Positive'</a:t>
            </a:r>
            <a:endParaRPr dirty="0"/>
          </a:p>
        </p:txBody>
      </p:sp>
      <p:grpSp>
        <p:nvGrpSpPr>
          <p:cNvPr id="402" name="Google Shape;402;p23"/>
          <p:cNvGrpSpPr/>
          <p:nvPr/>
        </p:nvGrpSpPr>
        <p:grpSpPr>
          <a:xfrm>
            <a:off x="17485489" y="5143500"/>
            <a:ext cx="388978" cy="388978"/>
            <a:chOff x="0" y="0"/>
            <a:chExt cx="812800" cy="812800"/>
          </a:xfrm>
        </p:grpSpPr>
        <p:sp>
          <p:nvSpPr>
            <p:cNvPr id="403" name="Google Shape;403;p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21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5" name="Google Shape;405;p23"/>
          <p:cNvGrpSpPr/>
          <p:nvPr/>
        </p:nvGrpSpPr>
        <p:grpSpPr>
          <a:xfrm>
            <a:off x="834211" y="639722"/>
            <a:ext cx="388978" cy="388978"/>
            <a:chOff x="0" y="0"/>
            <a:chExt cx="812800" cy="812800"/>
          </a:xfrm>
        </p:grpSpPr>
        <p:sp>
          <p:nvSpPr>
            <p:cNvPr id="406" name="Google Shape;406;p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8" name="Google Shape;408;p23"/>
          <p:cNvGrpSpPr/>
          <p:nvPr/>
        </p:nvGrpSpPr>
        <p:grpSpPr>
          <a:xfrm>
            <a:off x="6514280" y="9258300"/>
            <a:ext cx="388978" cy="388978"/>
            <a:chOff x="0" y="0"/>
            <a:chExt cx="812800" cy="812800"/>
          </a:xfrm>
        </p:grpSpPr>
        <p:sp>
          <p:nvSpPr>
            <p:cNvPr id="409" name="Google Shape;409;p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EC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1" name="Google Shape;411;p23"/>
          <p:cNvGrpSpPr/>
          <p:nvPr/>
        </p:nvGrpSpPr>
        <p:grpSpPr>
          <a:xfrm>
            <a:off x="17874467" y="748556"/>
            <a:ext cx="388978" cy="388978"/>
            <a:chOff x="0" y="0"/>
            <a:chExt cx="812800" cy="812800"/>
          </a:xfrm>
        </p:grpSpPr>
        <p:sp>
          <p:nvSpPr>
            <p:cNvPr id="412" name="Google Shape;412;p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44B901E-1639-3E2A-BB8D-404E0F7161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08741" y="3331161"/>
            <a:ext cx="14279968" cy="502990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5000"/>
            </a:blip>
            <a:stretch>
              <a:fillRect l="-2860" t="-16997" r="-2861" b="-8305"/>
            </a:stretch>
          </a:blipFill>
          <a:ln>
            <a:noFill/>
          </a:ln>
        </p:spPr>
      </p:sp>
      <p:sp>
        <p:nvSpPr>
          <p:cNvPr id="419" name="Google Shape;419;p24"/>
          <p:cNvSpPr/>
          <p:nvPr/>
        </p:nvSpPr>
        <p:spPr>
          <a:xfrm>
            <a:off x="-3910071" y="-2922472"/>
            <a:ext cx="9877542" cy="9470094"/>
          </a:xfrm>
          <a:custGeom>
            <a:avLst/>
            <a:gdLst/>
            <a:ahLst/>
            <a:cxnLst/>
            <a:rect l="l" t="t" r="r" b="b"/>
            <a:pathLst>
              <a:path w="9877542" h="9470094" extrusionOk="0">
                <a:moveTo>
                  <a:pt x="0" y="0"/>
                </a:moveTo>
                <a:lnTo>
                  <a:pt x="9877542" y="0"/>
                </a:lnTo>
                <a:lnTo>
                  <a:pt x="9877542" y="9470093"/>
                </a:lnTo>
                <a:lnTo>
                  <a:pt x="0" y="94700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20" name="Google Shape;420;p24"/>
          <p:cNvSpPr/>
          <p:nvPr/>
        </p:nvSpPr>
        <p:spPr>
          <a:xfrm rot="10800000">
            <a:off x="13724819" y="2056208"/>
            <a:ext cx="9877542" cy="9470094"/>
          </a:xfrm>
          <a:custGeom>
            <a:avLst/>
            <a:gdLst/>
            <a:ahLst/>
            <a:cxnLst/>
            <a:rect l="l" t="t" r="r" b="b"/>
            <a:pathLst>
              <a:path w="9877542" h="9470094" extrusionOk="0">
                <a:moveTo>
                  <a:pt x="0" y="0"/>
                </a:moveTo>
                <a:lnTo>
                  <a:pt x="9877543" y="0"/>
                </a:lnTo>
                <a:lnTo>
                  <a:pt x="9877543" y="9470094"/>
                </a:lnTo>
                <a:lnTo>
                  <a:pt x="0" y="947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29" name="Google Shape;429;p24"/>
          <p:cNvSpPr txBox="1"/>
          <p:nvPr/>
        </p:nvSpPr>
        <p:spPr>
          <a:xfrm>
            <a:off x="1028700" y="1028700"/>
            <a:ext cx="16230600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EDA Questions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 </a:t>
            </a:r>
            <a:endParaRPr dirty="0"/>
          </a:p>
        </p:txBody>
      </p:sp>
      <p:sp>
        <p:nvSpPr>
          <p:cNvPr id="430" name="Google Shape;430;p24"/>
          <p:cNvSpPr/>
          <p:nvPr/>
        </p:nvSpPr>
        <p:spPr>
          <a:xfrm>
            <a:off x="6674658" y="8515066"/>
            <a:ext cx="599379" cy="599379"/>
          </a:xfrm>
          <a:custGeom>
            <a:avLst/>
            <a:gdLst/>
            <a:ahLst/>
            <a:cxnLst/>
            <a:rect l="l" t="t" r="r" b="b"/>
            <a:pathLst>
              <a:path w="599379" h="599379" extrusionOk="0">
                <a:moveTo>
                  <a:pt x="0" y="0"/>
                </a:moveTo>
                <a:lnTo>
                  <a:pt x="599379" y="0"/>
                </a:lnTo>
                <a:lnTo>
                  <a:pt x="599379" y="599378"/>
                </a:lnTo>
                <a:lnTo>
                  <a:pt x="0" y="5993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31" name="Google Shape;431;p24"/>
          <p:cNvSpPr/>
          <p:nvPr/>
        </p:nvSpPr>
        <p:spPr>
          <a:xfrm>
            <a:off x="14862681" y="777904"/>
            <a:ext cx="680085" cy="680085"/>
          </a:xfrm>
          <a:custGeom>
            <a:avLst/>
            <a:gdLst/>
            <a:ahLst/>
            <a:cxnLst/>
            <a:rect l="l" t="t" r="r" b="b"/>
            <a:pathLst>
              <a:path w="680085" h="680085" extrusionOk="0">
                <a:moveTo>
                  <a:pt x="0" y="0"/>
                </a:moveTo>
                <a:lnTo>
                  <a:pt x="680085" y="0"/>
                </a:lnTo>
                <a:lnTo>
                  <a:pt x="680085" y="680085"/>
                </a:lnTo>
                <a:lnTo>
                  <a:pt x="0" y="6800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32" name="Google Shape;432;p24"/>
          <p:cNvSpPr/>
          <p:nvPr/>
        </p:nvSpPr>
        <p:spPr>
          <a:xfrm>
            <a:off x="15894806" y="8134670"/>
            <a:ext cx="680085" cy="680085"/>
          </a:xfrm>
          <a:custGeom>
            <a:avLst/>
            <a:gdLst/>
            <a:ahLst/>
            <a:cxnLst/>
            <a:rect l="l" t="t" r="r" b="b"/>
            <a:pathLst>
              <a:path w="680085" h="680085" extrusionOk="0">
                <a:moveTo>
                  <a:pt x="0" y="0"/>
                </a:moveTo>
                <a:lnTo>
                  <a:pt x="680085" y="0"/>
                </a:lnTo>
                <a:lnTo>
                  <a:pt x="680085" y="680085"/>
                </a:lnTo>
                <a:lnTo>
                  <a:pt x="0" y="6800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50" name="Google Shape;450;p24"/>
          <p:cNvSpPr txBox="1"/>
          <p:nvPr/>
        </p:nvSpPr>
        <p:spPr>
          <a:xfrm>
            <a:off x="4829609" y="2437414"/>
            <a:ext cx="8895210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Top 10 Games With Rating 'Very Negative'</a:t>
            </a:r>
            <a:endParaRPr lang="en-US" sz="3600" dirty="0"/>
          </a:p>
        </p:txBody>
      </p:sp>
      <p:sp>
        <p:nvSpPr>
          <p:cNvPr id="453" name="Google Shape;453;p24"/>
          <p:cNvSpPr/>
          <p:nvPr/>
        </p:nvSpPr>
        <p:spPr>
          <a:xfrm rot="-1235577">
            <a:off x="2525597" y="6733641"/>
            <a:ext cx="1685974" cy="1843511"/>
          </a:xfrm>
          <a:custGeom>
            <a:avLst/>
            <a:gdLst/>
            <a:ahLst/>
            <a:cxnLst/>
            <a:rect l="l" t="t" r="r" b="b"/>
            <a:pathLst>
              <a:path w="1685974" h="1843511" extrusionOk="0">
                <a:moveTo>
                  <a:pt x="0" y="0"/>
                </a:moveTo>
                <a:lnTo>
                  <a:pt x="1685975" y="0"/>
                </a:lnTo>
                <a:lnTo>
                  <a:pt x="1685975" y="1843510"/>
                </a:lnTo>
                <a:lnTo>
                  <a:pt x="0" y="184351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D421C1-D993-8BED-9037-4ADF2F9A28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3406" y="3463288"/>
            <a:ext cx="14451442" cy="516327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5"/>
          <p:cNvSpPr/>
          <p:nvPr/>
        </p:nvSpPr>
        <p:spPr>
          <a:xfrm rot="-10319540">
            <a:off x="8693831" y="3356016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4"/>
                </a:lnTo>
                <a:lnTo>
                  <a:pt x="0" y="10429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59" name="Google Shape;459;p25"/>
          <p:cNvSpPr/>
          <p:nvPr/>
        </p:nvSpPr>
        <p:spPr>
          <a:xfrm>
            <a:off x="-1872061" y="-4388813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4"/>
                </a:lnTo>
                <a:lnTo>
                  <a:pt x="0" y="10429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60" name="Google Shape;460;p25"/>
          <p:cNvSpPr txBox="1"/>
          <p:nvPr/>
        </p:nvSpPr>
        <p:spPr>
          <a:xfrm>
            <a:off x="5726271" y="1108871"/>
            <a:ext cx="8751139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EDA Questions</a:t>
            </a:r>
            <a:endParaRPr sz="7200" dirty="0"/>
          </a:p>
        </p:txBody>
      </p:sp>
      <p:sp>
        <p:nvSpPr>
          <p:cNvPr id="461" name="Google Shape;461;p25"/>
          <p:cNvSpPr txBox="1"/>
          <p:nvPr/>
        </p:nvSpPr>
        <p:spPr>
          <a:xfrm>
            <a:off x="5598447" y="2649186"/>
            <a:ext cx="7708705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Max Time Spent playing by user</a:t>
            </a:r>
            <a:endParaRPr lang="en-GB" dirty="0"/>
          </a:p>
        </p:txBody>
      </p:sp>
      <p:sp>
        <p:nvSpPr>
          <p:cNvPr id="462" name="Google Shape;462;p25"/>
          <p:cNvSpPr/>
          <p:nvPr/>
        </p:nvSpPr>
        <p:spPr>
          <a:xfrm>
            <a:off x="11173469" y="7882899"/>
            <a:ext cx="1375401" cy="1375401"/>
          </a:xfrm>
          <a:custGeom>
            <a:avLst/>
            <a:gdLst/>
            <a:ahLst/>
            <a:cxnLst/>
            <a:rect l="l" t="t" r="r" b="b"/>
            <a:pathLst>
              <a:path w="1375401" h="1375401" extrusionOk="0">
                <a:moveTo>
                  <a:pt x="0" y="0"/>
                </a:moveTo>
                <a:lnTo>
                  <a:pt x="1375401" y="0"/>
                </a:lnTo>
                <a:lnTo>
                  <a:pt x="1375401" y="1375401"/>
                </a:lnTo>
                <a:lnTo>
                  <a:pt x="0" y="13754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64" name="Google Shape;464;p25"/>
          <p:cNvSpPr/>
          <p:nvPr/>
        </p:nvSpPr>
        <p:spPr>
          <a:xfrm rot="2286593">
            <a:off x="13420920" y="1643481"/>
            <a:ext cx="2687975" cy="2881844"/>
          </a:xfrm>
          <a:custGeom>
            <a:avLst/>
            <a:gdLst/>
            <a:ahLst/>
            <a:cxnLst/>
            <a:rect l="l" t="t" r="r" b="b"/>
            <a:pathLst>
              <a:path w="2687975" h="2881844" extrusionOk="0">
                <a:moveTo>
                  <a:pt x="0" y="0"/>
                </a:moveTo>
                <a:lnTo>
                  <a:pt x="2687975" y="0"/>
                </a:lnTo>
                <a:lnTo>
                  <a:pt x="2687975" y="2881844"/>
                </a:lnTo>
                <a:lnTo>
                  <a:pt x="0" y="28818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65" name="Google Shape;465;p25"/>
          <p:cNvSpPr/>
          <p:nvPr/>
        </p:nvSpPr>
        <p:spPr>
          <a:xfrm rot="-1473762">
            <a:off x="13972099" y="7334118"/>
            <a:ext cx="4292632" cy="1969245"/>
          </a:xfrm>
          <a:custGeom>
            <a:avLst/>
            <a:gdLst/>
            <a:ahLst/>
            <a:cxnLst/>
            <a:rect l="l" t="t" r="r" b="b"/>
            <a:pathLst>
              <a:path w="4292632" h="1969245" extrusionOk="0">
                <a:moveTo>
                  <a:pt x="0" y="0"/>
                </a:moveTo>
                <a:lnTo>
                  <a:pt x="4292633" y="0"/>
                </a:lnTo>
                <a:lnTo>
                  <a:pt x="4292633" y="1969245"/>
                </a:lnTo>
                <a:lnTo>
                  <a:pt x="0" y="19692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66" name="Google Shape;466;p25"/>
          <p:cNvSpPr/>
          <p:nvPr/>
        </p:nvSpPr>
        <p:spPr>
          <a:xfrm>
            <a:off x="1387491" y="5629501"/>
            <a:ext cx="3103224" cy="3103224"/>
          </a:xfrm>
          <a:custGeom>
            <a:avLst/>
            <a:gdLst/>
            <a:ahLst/>
            <a:cxnLst/>
            <a:rect l="l" t="t" r="r" b="b"/>
            <a:pathLst>
              <a:path w="3103224" h="3103224" extrusionOk="0">
                <a:moveTo>
                  <a:pt x="0" y="0"/>
                </a:moveTo>
                <a:lnTo>
                  <a:pt x="3103223" y="0"/>
                </a:lnTo>
                <a:lnTo>
                  <a:pt x="3103223" y="3103224"/>
                </a:lnTo>
                <a:lnTo>
                  <a:pt x="0" y="31032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06873F-C9C9-E531-1A89-653D720181E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26271" y="4034678"/>
            <a:ext cx="8036310" cy="168542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6"/>
          <p:cNvSpPr/>
          <p:nvPr/>
        </p:nvSpPr>
        <p:spPr>
          <a:xfrm rot="1179566">
            <a:off x="6827158" y="-718794"/>
            <a:ext cx="3645359" cy="3494988"/>
          </a:xfrm>
          <a:custGeom>
            <a:avLst/>
            <a:gdLst/>
            <a:ahLst/>
            <a:cxnLst/>
            <a:rect l="l" t="t" r="r" b="b"/>
            <a:pathLst>
              <a:path w="3645359" h="3494988" extrusionOk="0">
                <a:moveTo>
                  <a:pt x="0" y="0"/>
                </a:moveTo>
                <a:lnTo>
                  <a:pt x="3645360" y="0"/>
                </a:lnTo>
                <a:lnTo>
                  <a:pt x="3645360" y="3494988"/>
                </a:lnTo>
                <a:lnTo>
                  <a:pt x="0" y="34949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472" name="Google Shape;472;p26"/>
          <p:cNvPicPr preferRelativeResize="0"/>
          <p:nvPr/>
        </p:nvPicPr>
        <p:blipFill rotWithShape="1">
          <a:blip r:embed="rId4">
            <a:alphaModFix/>
          </a:blip>
          <a:srcRect t="2303" r="8380" b="10684"/>
          <a:stretch/>
        </p:blipFill>
        <p:spPr>
          <a:xfrm>
            <a:off x="0" y="0"/>
            <a:ext cx="7221193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26"/>
          <p:cNvSpPr/>
          <p:nvPr/>
        </p:nvSpPr>
        <p:spPr>
          <a:xfrm>
            <a:off x="16080165" y="711859"/>
            <a:ext cx="990392" cy="984989"/>
          </a:xfrm>
          <a:custGeom>
            <a:avLst/>
            <a:gdLst/>
            <a:ahLst/>
            <a:cxnLst/>
            <a:rect l="l" t="t" r="r" b="b"/>
            <a:pathLst>
              <a:path w="990392" h="984989" extrusionOk="0">
                <a:moveTo>
                  <a:pt x="0" y="0"/>
                </a:moveTo>
                <a:lnTo>
                  <a:pt x="990391" y="0"/>
                </a:lnTo>
                <a:lnTo>
                  <a:pt x="990391" y="984989"/>
                </a:lnTo>
                <a:lnTo>
                  <a:pt x="0" y="9849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75" name="Google Shape;475;p26"/>
          <p:cNvSpPr txBox="1"/>
          <p:nvPr/>
        </p:nvSpPr>
        <p:spPr>
          <a:xfrm>
            <a:off x="7923265" y="2350010"/>
            <a:ext cx="7751400" cy="123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Top 10 games with much time Spent by users</a:t>
            </a:r>
            <a:endParaRPr lang="en-GB" dirty="0"/>
          </a:p>
        </p:txBody>
      </p:sp>
      <p:sp>
        <p:nvSpPr>
          <p:cNvPr id="476" name="Google Shape;476;p26"/>
          <p:cNvSpPr/>
          <p:nvPr/>
        </p:nvSpPr>
        <p:spPr>
          <a:xfrm rot="-9862148">
            <a:off x="14916252" y="6854053"/>
            <a:ext cx="4255871" cy="4080317"/>
          </a:xfrm>
          <a:custGeom>
            <a:avLst/>
            <a:gdLst/>
            <a:ahLst/>
            <a:cxnLst/>
            <a:rect l="l" t="t" r="r" b="b"/>
            <a:pathLst>
              <a:path w="4255871" h="4080317" extrusionOk="0">
                <a:moveTo>
                  <a:pt x="0" y="0"/>
                </a:moveTo>
                <a:lnTo>
                  <a:pt x="4255872" y="0"/>
                </a:lnTo>
                <a:lnTo>
                  <a:pt x="4255872" y="4080317"/>
                </a:lnTo>
                <a:lnTo>
                  <a:pt x="0" y="40803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477" name="Google Shape;477;p26"/>
          <p:cNvGrpSpPr/>
          <p:nvPr/>
        </p:nvGrpSpPr>
        <p:grpSpPr>
          <a:xfrm>
            <a:off x="1473336" y="2616900"/>
            <a:ext cx="388978" cy="388978"/>
            <a:chOff x="0" y="0"/>
            <a:chExt cx="812800" cy="812800"/>
          </a:xfrm>
        </p:grpSpPr>
        <p:sp>
          <p:nvSpPr>
            <p:cNvPr id="478" name="Google Shape;478;p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B1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0" name="Google Shape;480;p26"/>
          <p:cNvGrpSpPr/>
          <p:nvPr/>
        </p:nvGrpSpPr>
        <p:grpSpPr>
          <a:xfrm>
            <a:off x="7660621" y="517370"/>
            <a:ext cx="388978" cy="388978"/>
            <a:chOff x="0" y="0"/>
            <a:chExt cx="812800" cy="812800"/>
          </a:xfrm>
        </p:grpSpPr>
        <p:sp>
          <p:nvSpPr>
            <p:cNvPr id="481" name="Google Shape;481;p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CD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3" name="Google Shape;483;p26"/>
          <p:cNvGrpSpPr/>
          <p:nvPr/>
        </p:nvGrpSpPr>
        <p:grpSpPr>
          <a:xfrm>
            <a:off x="17044188" y="9063811"/>
            <a:ext cx="388978" cy="388978"/>
            <a:chOff x="0" y="0"/>
            <a:chExt cx="812800" cy="812800"/>
          </a:xfrm>
        </p:grpSpPr>
        <p:sp>
          <p:nvSpPr>
            <p:cNvPr id="484" name="Google Shape;484;p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6" name="Google Shape;486;p26"/>
          <p:cNvGrpSpPr/>
          <p:nvPr/>
        </p:nvGrpSpPr>
        <p:grpSpPr>
          <a:xfrm>
            <a:off x="7026704" y="8699723"/>
            <a:ext cx="388978" cy="388978"/>
            <a:chOff x="0" y="0"/>
            <a:chExt cx="812800" cy="812800"/>
          </a:xfrm>
        </p:grpSpPr>
        <p:sp>
          <p:nvSpPr>
            <p:cNvPr id="487" name="Google Shape;487;p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460;p25">
            <a:extLst>
              <a:ext uri="{FF2B5EF4-FFF2-40B4-BE49-F238E27FC236}">
                <a16:creationId xmlns:a16="http://schemas.microsoft.com/office/drawing/2014/main" id="{FEC3775D-D5B7-D053-CF35-050FF97FA874}"/>
              </a:ext>
            </a:extLst>
          </p:cNvPr>
          <p:cNvSpPr txBox="1"/>
          <p:nvPr/>
        </p:nvSpPr>
        <p:spPr>
          <a:xfrm>
            <a:off x="7810530" y="924523"/>
            <a:ext cx="8751139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EDA Questions</a:t>
            </a:r>
            <a:endParaRPr sz="7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665F55-6DB7-05ED-3CF6-EBC560BBCF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9216" y="3751192"/>
            <a:ext cx="10412977" cy="513469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8"/>
          <p:cNvSpPr/>
          <p:nvPr/>
        </p:nvSpPr>
        <p:spPr>
          <a:xfrm rot="-10319540">
            <a:off x="11198361" y="5690708"/>
            <a:ext cx="7688720" cy="7371560"/>
          </a:xfrm>
          <a:custGeom>
            <a:avLst/>
            <a:gdLst/>
            <a:ahLst/>
            <a:cxnLst/>
            <a:rect l="l" t="t" r="r" b="b"/>
            <a:pathLst>
              <a:path w="7688720" h="7371560" extrusionOk="0">
                <a:moveTo>
                  <a:pt x="0" y="0"/>
                </a:moveTo>
                <a:lnTo>
                  <a:pt x="7688720" y="0"/>
                </a:lnTo>
                <a:lnTo>
                  <a:pt x="7688720" y="7371560"/>
                </a:lnTo>
                <a:lnTo>
                  <a:pt x="0" y="73715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03" name="Google Shape;503;p28"/>
          <p:cNvSpPr/>
          <p:nvPr/>
        </p:nvSpPr>
        <p:spPr>
          <a:xfrm>
            <a:off x="-1394551" y="-1950999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3"/>
                </a:lnTo>
                <a:lnTo>
                  <a:pt x="0" y="104291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05" name="Google Shape;505;p28"/>
          <p:cNvSpPr txBox="1"/>
          <p:nvPr/>
        </p:nvSpPr>
        <p:spPr>
          <a:xfrm>
            <a:off x="10677371" y="1654418"/>
            <a:ext cx="4645500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Min Time Spent Playing by user</a:t>
            </a:r>
            <a:endParaRPr lang="en-US"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sp>
        <p:nvSpPr>
          <p:cNvPr id="507" name="Google Shape;507;p28"/>
          <p:cNvSpPr/>
          <p:nvPr/>
        </p:nvSpPr>
        <p:spPr>
          <a:xfrm rot="-5400000">
            <a:off x="402494" y="2252957"/>
            <a:ext cx="1252412" cy="1347997"/>
          </a:xfrm>
          <a:custGeom>
            <a:avLst/>
            <a:gdLst/>
            <a:ahLst/>
            <a:cxnLst/>
            <a:rect l="l" t="t" r="r" b="b"/>
            <a:pathLst>
              <a:path w="1252412" h="1347997" extrusionOk="0">
                <a:moveTo>
                  <a:pt x="0" y="0"/>
                </a:moveTo>
                <a:lnTo>
                  <a:pt x="1252412" y="0"/>
                </a:lnTo>
                <a:lnTo>
                  <a:pt x="1252412" y="1347997"/>
                </a:lnTo>
                <a:lnTo>
                  <a:pt x="0" y="13479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08" name="Google Shape;508;p28"/>
          <p:cNvSpPr/>
          <p:nvPr/>
        </p:nvSpPr>
        <p:spPr>
          <a:xfrm rot="-4664251">
            <a:off x="1322076" y="-271863"/>
            <a:ext cx="1252412" cy="1347997"/>
          </a:xfrm>
          <a:custGeom>
            <a:avLst/>
            <a:gdLst/>
            <a:ahLst/>
            <a:cxnLst/>
            <a:rect l="l" t="t" r="r" b="b"/>
            <a:pathLst>
              <a:path w="1252412" h="1347997" extrusionOk="0">
                <a:moveTo>
                  <a:pt x="0" y="0"/>
                </a:moveTo>
                <a:lnTo>
                  <a:pt x="1252412" y="0"/>
                </a:lnTo>
                <a:lnTo>
                  <a:pt x="1252412" y="1347997"/>
                </a:lnTo>
                <a:lnTo>
                  <a:pt x="0" y="13479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09" name="Google Shape;509;p28"/>
          <p:cNvSpPr/>
          <p:nvPr/>
        </p:nvSpPr>
        <p:spPr>
          <a:xfrm rot="-1418535">
            <a:off x="4708167" y="-158381"/>
            <a:ext cx="1252412" cy="1347997"/>
          </a:xfrm>
          <a:custGeom>
            <a:avLst/>
            <a:gdLst/>
            <a:ahLst/>
            <a:cxnLst/>
            <a:rect l="l" t="t" r="r" b="b"/>
            <a:pathLst>
              <a:path w="1252412" h="1347997" extrusionOk="0">
                <a:moveTo>
                  <a:pt x="0" y="0"/>
                </a:moveTo>
                <a:lnTo>
                  <a:pt x="1252412" y="0"/>
                </a:lnTo>
                <a:lnTo>
                  <a:pt x="1252412" y="1347997"/>
                </a:lnTo>
                <a:lnTo>
                  <a:pt x="0" y="13479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10" name="Google Shape;510;p28"/>
          <p:cNvSpPr/>
          <p:nvPr/>
        </p:nvSpPr>
        <p:spPr>
          <a:xfrm>
            <a:off x="15042721" y="8806898"/>
            <a:ext cx="2216579" cy="939275"/>
          </a:xfrm>
          <a:custGeom>
            <a:avLst/>
            <a:gdLst/>
            <a:ahLst/>
            <a:cxnLst/>
            <a:rect l="l" t="t" r="r" b="b"/>
            <a:pathLst>
              <a:path w="2216579" h="939275" extrusionOk="0">
                <a:moveTo>
                  <a:pt x="0" y="0"/>
                </a:moveTo>
                <a:lnTo>
                  <a:pt x="2216579" y="0"/>
                </a:lnTo>
                <a:lnTo>
                  <a:pt x="2216579" y="939275"/>
                </a:lnTo>
                <a:lnTo>
                  <a:pt x="0" y="9392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460;p25">
            <a:extLst>
              <a:ext uri="{FF2B5EF4-FFF2-40B4-BE49-F238E27FC236}">
                <a16:creationId xmlns:a16="http://schemas.microsoft.com/office/drawing/2014/main" id="{BD4E23AB-A4BB-8831-F5FE-C917EA5A18F8}"/>
              </a:ext>
            </a:extLst>
          </p:cNvPr>
          <p:cNvSpPr txBox="1"/>
          <p:nvPr/>
        </p:nvSpPr>
        <p:spPr>
          <a:xfrm>
            <a:off x="9744105" y="276949"/>
            <a:ext cx="8751139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EDA Questions</a:t>
            </a:r>
            <a:endParaRPr sz="7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6691CB-CAF4-298D-1EC6-E0F6B94E40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2395" y="3154564"/>
            <a:ext cx="4944165" cy="914528"/>
          </a:xfrm>
          <a:prstGeom prst="rect">
            <a:avLst/>
          </a:prstGeom>
        </p:spPr>
      </p:pic>
      <p:sp>
        <p:nvSpPr>
          <p:cNvPr id="9" name="Google Shape;505;p28">
            <a:extLst>
              <a:ext uri="{FF2B5EF4-FFF2-40B4-BE49-F238E27FC236}">
                <a16:creationId xmlns:a16="http://schemas.microsoft.com/office/drawing/2014/main" id="{8610CE0F-DC32-2A06-CB60-54576C7C79C4}"/>
              </a:ext>
            </a:extLst>
          </p:cNvPr>
          <p:cNvSpPr txBox="1"/>
          <p:nvPr/>
        </p:nvSpPr>
        <p:spPr>
          <a:xfrm>
            <a:off x="6753170" y="4544774"/>
            <a:ext cx="4645500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10 games with least Hours played by users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D596A9-37EE-4F29-7A65-B9AEE27585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39238" y="6089393"/>
            <a:ext cx="8900274" cy="388237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7"/>
          <p:cNvSpPr/>
          <p:nvPr/>
        </p:nvSpPr>
        <p:spPr>
          <a:xfrm>
            <a:off x="0" y="-32610"/>
            <a:ext cx="18288000" cy="10232997"/>
          </a:xfrm>
          <a:custGeom>
            <a:avLst/>
            <a:gdLst/>
            <a:ahLst/>
            <a:cxnLst/>
            <a:rect l="l" t="t" r="r" b="b"/>
            <a:pathLst>
              <a:path w="18288000" h="10232997" extrusionOk="0">
                <a:moveTo>
                  <a:pt x="0" y="0"/>
                </a:moveTo>
                <a:lnTo>
                  <a:pt x="18288000" y="0"/>
                </a:lnTo>
                <a:lnTo>
                  <a:pt x="18288000" y="10232997"/>
                </a:lnTo>
                <a:lnTo>
                  <a:pt x="0" y="102329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5000"/>
            </a:blip>
            <a:stretch>
              <a:fillRect t="-9570" b="-9570"/>
            </a:stretch>
          </a:blipFill>
          <a:ln>
            <a:noFill/>
          </a:ln>
        </p:spPr>
      </p:sp>
      <p:sp>
        <p:nvSpPr>
          <p:cNvPr id="494" name="Google Shape;494;p27"/>
          <p:cNvSpPr txBox="1"/>
          <p:nvPr/>
        </p:nvSpPr>
        <p:spPr>
          <a:xfrm>
            <a:off x="3397237" y="86613"/>
            <a:ext cx="10712400" cy="1415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EDA Questions</a:t>
            </a:r>
            <a:endParaRPr dirty="0"/>
          </a:p>
        </p:txBody>
      </p:sp>
      <p:sp>
        <p:nvSpPr>
          <p:cNvPr id="495" name="Google Shape;495;p27"/>
          <p:cNvSpPr txBox="1"/>
          <p:nvPr/>
        </p:nvSpPr>
        <p:spPr>
          <a:xfrm>
            <a:off x="2436730" y="1578148"/>
            <a:ext cx="12804764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Most Expansive 10 Games</a:t>
            </a:r>
            <a:endParaRPr lang="en-GB" dirty="0"/>
          </a:p>
        </p:txBody>
      </p:sp>
      <p:sp>
        <p:nvSpPr>
          <p:cNvPr id="496" name="Google Shape;496;p27"/>
          <p:cNvSpPr/>
          <p:nvPr/>
        </p:nvSpPr>
        <p:spPr>
          <a:xfrm rot="2623696">
            <a:off x="14573259" y="529342"/>
            <a:ext cx="2687975" cy="2881844"/>
          </a:xfrm>
          <a:custGeom>
            <a:avLst/>
            <a:gdLst/>
            <a:ahLst/>
            <a:cxnLst/>
            <a:rect l="l" t="t" r="r" b="b"/>
            <a:pathLst>
              <a:path w="2687975" h="2881844" extrusionOk="0">
                <a:moveTo>
                  <a:pt x="0" y="0"/>
                </a:moveTo>
                <a:lnTo>
                  <a:pt x="2687974" y="0"/>
                </a:lnTo>
                <a:lnTo>
                  <a:pt x="2687974" y="2881845"/>
                </a:lnTo>
                <a:lnTo>
                  <a:pt x="0" y="28818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97" name="Google Shape;497;p27"/>
          <p:cNvSpPr/>
          <p:nvPr/>
        </p:nvSpPr>
        <p:spPr>
          <a:xfrm rot="-2966039">
            <a:off x="1092743" y="517113"/>
            <a:ext cx="2687975" cy="2881844"/>
          </a:xfrm>
          <a:custGeom>
            <a:avLst/>
            <a:gdLst/>
            <a:ahLst/>
            <a:cxnLst/>
            <a:rect l="l" t="t" r="r" b="b"/>
            <a:pathLst>
              <a:path w="2687975" h="2881844" extrusionOk="0">
                <a:moveTo>
                  <a:pt x="0" y="0"/>
                </a:moveTo>
                <a:lnTo>
                  <a:pt x="2687975" y="0"/>
                </a:lnTo>
                <a:lnTo>
                  <a:pt x="2687975" y="2881845"/>
                </a:lnTo>
                <a:lnTo>
                  <a:pt x="0" y="28818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F5955D-09E4-B96F-6ACA-A11FB9AC65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6222" y="2788093"/>
            <a:ext cx="11869806" cy="547763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9"/>
          <p:cNvSpPr/>
          <p:nvPr/>
        </p:nvSpPr>
        <p:spPr>
          <a:xfrm>
            <a:off x="-3235123" y="-4479966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4"/>
                </a:lnTo>
                <a:lnTo>
                  <a:pt x="0" y="10429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24" name="Google Shape;524;p29"/>
          <p:cNvSpPr txBox="1"/>
          <p:nvPr/>
        </p:nvSpPr>
        <p:spPr>
          <a:xfrm>
            <a:off x="7391486" y="2930147"/>
            <a:ext cx="34569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Cheapest 10 Games</a:t>
            </a:r>
            <a:endParaRPr lang="en-US"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sp>
        <p:nvSpPr>
          <p:cNvPr id="526" name="Google Shape;526;p29"/>
          <p:cNvSpPr txBox="1"/>
          <p:nvPr/>
        </p:nvSpPr>
        <p:spPr>
          <a:xfrm>
            <a:off x="991794" y="748291"/>
            <a:ext cx="16507551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EDA Questions</a:t>
            </a:r>
            <a:endParaRPr dirty="0"/>
          </a:p>
        </p:txBody>
      </p:sp>
      <p:sp>
        <p:nvSpPr>
          <p:cNvPr id="528" name="Google Shape;528;p29"/>
          <p:cNvSpPr/>
          <p:nvPr/>
        </p:nvSpPr>
        <p:spPr>
          <a:xfrm rot="-1739232">
            <a:off x="10682808" y="8267192"/>
            <a:ext cx="1611880" cy="1001381"/>
          </a:xfrm>
          <a:custGeom>
            <a:avLst/>
            <a:gdLst/>
            <a:ahLst/>
            <a:cxnLst/>
            <a:rect l="l" t="t" r="r" b="b"/>
            <a:pathLst>
              <a:path w="1611880" h="1001381" extrusionOk="0">
                <a:moveTo>
                  <a:pt x="0" y="0"/>
                </a:moveTo>
                <a:lnTo>
                  <a:pt x="1611881" y="0"/>
                </a:lnTo>
                <a:lnTo>
                  <a:pt x="1611881" y="1001381"/>
                </a:lnTo>
                <a:lnTo>
                  <a:pt x="0" y="10013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29" name="Google Shape;529;p29"/>
          <p:cNvSpPr/>
          <p:nvPr/>
        </p:nvSpPr>
        <p:spPr>
          <a:xfrm rot="2947364">
            <a:off x="594653" y="7538181"/>
            <a:ext cx="1821063" cy="1124506"/>
          </a:xfrm>
          <a:custGeom>
            <a:avLst/>
            <a:gdLst/>
            <a:ahLst/>
            <a:cxnLst/>
            <a:rect l="l" t="t" r="r" b="b"/>
            <a:pathLst>
              <a:path w="1821063" h="1124506" extrusionOk="0">
                <a:moveTo>
                  <a:pt x="0" y="0"/>
                </a:moveTo>
                <a:lnTo>
                  <a:pt x="1821063" y="0"/>
                </a:lnTo>
                <a:lnTo>
                  <a:pt x="1821063" y="1124506"/>
                </a:lnTo>
                <a:lnTo>
                  <a:pt x="0" y="11245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30" name="Google Shape;530;p29"/>
          <p:cNvSpPr/>
          <p:nvPr/>
        </p:nvSpPr>
        <p:spPr>
          <a:xfrm rot="142018">
            <a:off x="15300964" y="-754139"/>
            <a:ext cx="2224690" cy="3178129"/>
          </a:xfrm>
          <a:custGeom>
            <a:avLst/>
            <a:gdLst/>
            <a:ahLst/>
            <a:cxnLst/>
            <a:rect l="l" t="t" r="r" b="b"/>
            <a:pathLst>
              <a:path w="2224690" h="3178129" extrusionOk="0">
                <a:moveTo>
                  <a:pt x="0" y="0"/>
                </a:moveTo>
                <a:lnTo>
                  <a:pt x="2224690" y="0"/>
                </a:lnTo>
                <a:lnTo>
                  <a:pt x="2224690" y="3178129"/>
                </a:lnTo>
                <a:lnTo>
                  <a:pt x="0" y="31781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31" name="Google Shape;531;p29"/>
          <p:cNvSpPr/>
          <p:nvPr/>
        </p:nvSpPr>
        <p:spPr>
          <a:xfrm rot="-4035504">
            <a:off x="399088" y="-741791"/>
            <a:ext cx="2478687" cy="3540981"/>
          </a:xfrm>
          <a:custGeom>
            <a:avLst/>
            <a:gdLst/>
            <a:ahLst/>
            <a:cxnLst/>
            <a:rect l="l" t="t" r="r" b="b"/>
            <a:pathLst>
              <a:path w="2478687" h="3540981" extrusionOk="0">
                <a:moveTo>
                  <a:pt x="0" y="0"/>
                </a:moveTo>
                <a:lnTo>
                  <a:pt x="2478686" y="0"/>
                </a:lnTo>
                <a:lnTo>
                  <a:pt x="2478686" y="3540982"/>
                </a:lnTo>
                <a:lnTo>
                  <a:pt x="0" y="35409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535" name="Google Shape;535;p29"/>
          <p:cNvGrpSpPr/>
          <p:nvPr/>
        </p:nvGrpSpPr>
        <p:grpSpPr>
          <a:xfrm>
            <a:off x="3555891" y="734616"/>
            <a:ext cx="388978" cy="388978"/>
            <a:chOff x="0" y="0"/>
            <a:chExt cx="812800" cy="812800"/>
          </a:xfrm>
        </p:grpSpPr>
        <p:sp>
          <p:nvSpPr>
            <p:cNvPr id="536" name="Google Shape;536;p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B1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8" name="Google Shape;538;p29"/>
          <p:cNvGrpSpPr/>
          <p:nvPr/>
        </p:nvGrpSpPr>
        <p:grpSpPr>
          <a:xfrm>
            <a:off x="6641010" y="8767883"/>
            <a:ext cx="388978" cy="388978"/>
            <a:chOff x="0" y="0"/>
            <a:chExt cx="812800" cy="812800"/>
          </a:xfrm>
        </p:grpSpPr>
        <p:sp>
          <p:nvSpPr>
            <p:cNvPr id="539" name="Google Shape;539;p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1" name="Google Shape;541;p29"/>
          <p:cNvGrpSpPr/>
          <p:nvPr/>
        </p:nvGrpSpPr>
        <p:grpSpPr>
          <a:xfrm>
            <a:off x="17033930" y="2079596"/>
            <a:ext cx="388978" cy="388978"/>
            <a:chOff x="0" y="0"/>
            <a:chExt cx="812800" cy="812800"/>
          </a:xfrm>
        </p:grpSpPr>
        <p:sp>
          <p:nvSpPr>
            <p:cNvPr id="542" name="Google Shape;542;p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B1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C5A928B-DBBB-E47C-E9F1-3EA23B7ABC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3588" y="3583051"/>
            <a:ext cx="11383964" cy="486795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1"/>
          <p:cNvSpPr/>
          <p:nvPr/>
        </p:nvSpPr>
        <p:spPr>
          <a:xfrm rot="2700000">
            <a:off x="15421879" y="1018015"/>
            <a:ext cx="1437357" cy="1201990"/>
          </a:xfrm>
          <a:custGeom>
            <a:avLst/>
            <a:gdLst/>
            <a:ahLst/>
            <a:cxnLst/>
            <a:rect l="l" t="t" r="r" b="b"/>
            <a:pathLst>
              <a:path w="1437357" h="1201990" extrusionOk="0">
                <a:moveTo>
                  <a:pt x="0" y="0"/>
                </a:moveTo>
                <a:lnTo>
                  <a:pt x="1437357" y="0"/>
                </a:lnTo>
                <a:lnTo>
                  <a:pt x="1437357" y="1201990"/>
                </a:lnTo>
                <a:lnTo>
                  <a:pt x="0" y="1201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76" name="Google Shape;576;p31"/>
          <p:cNvSpPr/>
          <p:nvPr/>
        </p:nvSpPr>
        <p:spPr>
          <a:xfrm>
            <a:off x="16066861" y="8478890"/>
            <a:ext cx="1233243" cy="1122251"/>
          </a:xfrm>
          <a:custGeom>
            <a:avLst/>
            <a:gdLst/>
            <a:ahLst/>
            <a:cxnLst/>
            <a:rect l="l" t="t" r="r" b="b"/>
            <a:pathLst>
              <a:path w="1233243" h="1122251" extrusionOk="0">
                <a:moveTo>
                  <a:pt x="0" y="0"/>
                </a:moveTo>
                <a:lnTo>
                  <a:pt x="1233243" y="0"/>
                </a:lnTo>
                <a:lnTo>
                  <a:pt x="1233243" y="1122251"/>
                </a:lnTo>
                <a:lnTo>
                  <a:pt x="0" y="11222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" name="Google Shape;526;p29">
            <a:extLst>
              <a:ext uri="{FF2B5EF4-FFF2-40B4-BE49-F238E27FC236}">
                <a16:creationId xmlns:a16="http://schemas.microsoft.com/office/drawing/2014/main" id="{815725CD-5C14-684C-5825-85DFA6875411}"/>
              </a:ext>
            </a:extLst>
          </p:cNvPr>
          <p:cNvSpPr txBox="1"/>
          <p:nvPr/>
        </p:nvSpPr>
        <p:spPr>
          <a:xfrm>
            <a:off x="991794" y="748291"/>
            <a:ext cx="16507551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EDA Questions</a:t>
            </a:r>
            <a:endParaRPr dirty="0"/>
          </a:p>
        </p:txBody>
      </p:sp>
      <p:sp>
        <p:nvSpPr>
          <p:cNvPr id="7" name="Google Shape;524;p29">
            <a:extLst>
              <a:ext uri="{FF2B5EF4-FFF2-40B4-BE49-F238E27FC236}">
                <a16:creationId xmlns:a16="http://schemas.microsoft.com/office/drawing/2014/main" id="{9E2872C4-2621-FB22-3AA0-98C846E5BCDD}"/>
              </a:ext>
            </a:extLst>
          </p:cNvPr>
          <p:cNvSpPr txBox="1"/>
          <p:nvPr/>
        </p:nvSpPr>
        <p:spPr>
          <a:xfrm>
            <a:off x="5349640" y="2723611"/>
            <a:ext cx="779185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top ten most Recommended games by users</a:t>
            </a:r>
            <a:endParaRPr lang="en-US"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6C0821-6D41-05E1-EAE9-37B2095E4D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7796" y="3943429"/>
            <a:ext cx="11955543" cy="50965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/>
          <p:nvPr/>
        </p:nvSpPr>
        <p:spPr>
          <a:xfrm rot="4231536">
            <a:off x="-4511907" y="-4644201"/>
            <a:ext cx="9662106" cy="10403344"/>
          </a:xfrm>
          <a:custGeom>
            <a:avLst/>
            <a:gdLst/>
            <a:ahLst/>
            <a:cxnLst/>
            <a:rect l="l" t="t" r="r" b="b"/>
            <a:pathLst>
              <a:path w="9662106" h="10403344" extrusionOk="0">
                <a:moveTo>
                  <a:pt x="0" y="0"/>
                </a:moveTo>
                <a:lnTo>
                  <a:pt x="9662106" y="0"/>
                </a:lnTo>
                <a:lnTo>
                  <a:pt x="9662106" y="10403344"/>
                </a:lnTo>
                <a:lnTo>
                  <a:pt x="0" y="1040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6" name="Google Shape;126;p14"/>
          <p:cNvSpPr/>
          <p:nvPr/>
        </p:nvSpPr>
        <p:spPr>
          <a:xfrm rot="-3600307">
            <a:off x="12428247" y="4765522"/>
            <a:ext cx="9662106" cy="10403344"/>
          </a:xfrm>
          <a:custGeom>
            <a:avLst/>
            <a:gdLst/>
            <a:ahLst/>
            <a:cxnLst/>
            <a:rect l="l" t="t" r="r" b="b"/>
            <a:pathLst>
              <a:path w="9662106" h="10403344" extrusionOk="0">
                <a:moveTo>
                  <a:pt x="0" y="0"/>
                </a:moveTo>
                <a:lnTo>
                  <a:pt x="9662106" y="0"/>
                </a:lnTo>
                <a:lnTo>
                  <a:pt x="9662106" y="10403344"/>
                </a:lnTo>
                <a:lnTo>
                  <a:pt x="0" y="1040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8" name="Google Shape;128;p14"/>
          <p:cNvSpPr txBox="1"/>
          <p:nvPr/>
        </p:nvSpPr>
        <p:spPr>
          <a:xfrm>
            <a:off x="1426380" y="3940175"/>
            <a:ext cx="54096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18160" marR="0" lvl="1" indent="-25907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  <p:sp>
        <p:nvSpPr>
          <p:cNvPr id="133" name="Google Shape;133;p14"/>
          <p:cNvSpPr/>
          <p:nvPr/>
        </p:nvSpPr>
        <p:spPr>
          <a:xfrm>
            <a:off x="15690892" y="7495367"/>
            <a:ext cx="1681397" cy="1762933"/>
          </a:xfrm>
          <a:custGeom>
            <a:avLst/>
            <a:gdLst/>
            <a:ahLst/>
            <a:cxnLst/>
            <a:rect l="l" t="t" r="r" b="b"/>
            <a:pathLst>
              <a:path w="1681397" h="1762933" extrusionOk="0">
                <a:moveTo>
                  <a:pt x="0" y="0"/>
                </a:moveTo>
                <a:lnTo>
                  <a:pt x="1681397" y="0"/>
                </a:lnTo>
                <a:lnTo>
                  <a:pt x="1681397" y="1762933"/>
                </a:lnTo>
                <a:lnTo>
                  <a:pt x="0" y="17629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34" name="Google Shape;134;p14"/>
          <p:cNvGrpSpPr/>
          <p:nvPr/>
        </p:nvGrpSpPr>
        <p:grpSpPr>
          <a:xfrm>
            <a:off x="988576" y="2988242"/>
            <a:ext cx="388978" cy="388978"/>
            <a:chOff x="0" y="0"/>
            <a:chExt cx="812800" cy="812800"/>
          </a:xfrm>
        </p:grpSpPr>
        <p:sp>
          <p:nvSpPr>
            <p:cNvPr id="135" name="Google Shape;135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" name="Google Shape;137;p14"/>
          <p:cNvGrpSpPr/>
          <p:nvPr/>
        </p:nvGrpSpPr>
        <p:grpSpPr>
          <a:xfrm>
            <a:off x="16531590" y="2599264"/>
            <a:ext cx="388978" cy="388978"/>
            <a:chOff x="0" y="0"/>
            <a:chExt cx="812800" cy="812800"/>
          </a:xfrm>
        </p:grpSpPr>
        <p:sp>
          <p:nvSpPr>
            <p:cNvPr id="138" name="Google Shape;138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14"/>
          <p:cNvGrpSpPr/>
          <p:nvPr/>
        </p:nvGrpSpPr>
        <p:grpSpPr>
          <a:xfrm>
            <a:off x="8611979" y="9032240"/>
            <a:ext cx="263909" cy="263909"/>
            <a:chOff x="0" y="0"/>
            <a:chExt cx="812800" cy="812800"/>
          </a:xfrm>
        </p:grpSpPr>
        <p:sp>
          <p:nvSpPr>
            <p:cNvPr id="141" name="Google Shape;141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4"/>
          <p:cNvSpPr/>
          <p:nvPr/>
        </p:nvSpPr>
        <p:spPr>
          <a:xfrm rot="9273880">
            <a:off x="14843984" y="-3861699"/>
            <a:ext cx="6222894" cy="6700290"/>
          </a:xfrm>
          <a:custGeom>
            <a:avLst/>
            <a:gdLst/>
            <a:ahLst/>
            <a:cxnLst/>
            <a:rect l="l" t="t" r="r" b="b"/>
            <a:pathLst>
              <a:path w="6222894" h="6700290" extrusionOk="0">
                <a:moveTo>
                  <a:pt x="0" y="0"/>
                </a:moveTo>
                <a:lnTo>
                  <a:pt x="6222894" y="0"/>
                </a:lnTo>
                <a:lnTo>
                  <a:pt x="6222894" y="6700290"/>
                </a:lnTo>
                <a:lnTo>
                  <a:pt x="0" y="67002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A539E5-F0D2-F88F-0472-3E0FC7E9C7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269"/>
          <a:stretch/>
        </p:blipFill>
        <p:spPr>
          <a:xfrm>
            <a:off x="5170596" y="1627891"/>
            <a:ext cx="8536116" cy="1143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7D3DD4-836F-6E13-C35A-CF5FEAEAB6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0595" y="2954347"/>
            <a:ext cx="8536117" cy="114316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C71E4BE7-D48E-FC42-CED9-EDCF015B1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1420" y="624568"/>
            <a:ext cx="7772400" cy="1470025"/>
          </a:xfrm>
        </p:spPr>
        <p:txBody>
          <a:bodyPr>
            <a:normAutofit/>
          </a:bodyPr>
          <a:lstStyle/>
          <a:p>
            <a:r>
              <a:rPr lang="en-US" sz="44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Games Table Content</a:t>
            </a:r>
            <a:br>
              <a:rPr lang="en-US" dirty="0">
                <a:latin typeface="Slabo 27px"/>
                <a:ea typeface="Slabo 27px"/>
                <a:cs typeface="Slabo 27px"/>
                <a:sym typeface="Slabo 27px"/>
              </a:rPr>
            </a:br>
            <a:endParaRPr lang="en-GB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B9829F7-BE39-5DE4-F97B-9A274B9014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0" y="4624378"/>
            <a:ext cx="6400800" cy="17526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Recommendations</a:t>
            </a:r>
            <a:r>
              <a:rPr lang="en-US" sz="32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 Table Content</a:t>
            </a:r>
            <a:br>
              <a:rPr lang="en-US" dirty="0">
                <a:latin typeface="Slabo 27px"/>
                <a:ea typeface="Slabo 27px"/>
                <a:cs typeface="Slabo 27px"/>
                <a:sym typeface="Slabo 27px"/>
              </a:rPr>
            </a:b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FB608F-DB5C-0836-E748-5F2BDCFB11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70595" y="5350735"/>
            <a:ext cx="8536117" cy="9527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C7BB25-4350-5F40-D947-2856B3BD42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42195" y="6517050"/>
            <a:ext cx="5010849" cy="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856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2"/>
          <p:cNvSpPr txBox="1"/>
          <p:nvPr/>
        </p:nvSpPr>
        <p:spPr>
          <a:xfrm>
            <a:off x="3534223" y="2483723"/>
            <a:ext cx="11810379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Games Supported on </a:t>
            </a:r>
            <a:r>
              <a:rPr lang="en-GB" sz="35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Steam_Deck</a:t>
            </a:r>
            <a:endParaRPr dirty="0"/>
          </a:p>
        </p:txBody>
      </p:sp>
      <p:sp>
        <p:nvSpPr>
          <p:cNvPr id="613" name="Google Shape;613;p32"/>
          <p:cNvSpPr/>
          <p:nvPr/>
        </p:nvSpPr>
        <p:spPr>
          <a:xfrm>
            <a:off x="-693269" y="-1798450"/>
            <a:ext cx="7022588" cy="6732907"/>
          </a:xfrm>
          <a:custGeom>
            <a:avLst/>
            <a:gdLst/>
            <a:ahLst/>
            <a:cxnLst/>
            <a:rect l="l" t="t" r="r" b="b"/>
            <a:pathLst>
              <a:path w="7022588" h="6732907" extrusionOk="0">
                <a:moveTo>
                  <a:pt x="0" y="0"/>
                </a:moveTo>
                <a:lnTo>
                  <a:pt x="7022589" y="0"/>
                </a:lnTo>
                <a:lnTo>
                  <a:pt x="7022589" y="6732907"/>
                </a:lnTo>
                <a:lnTo>
                  <a:pt x="0" y="67329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14" name="Google Shape;614;p32"/>
          <p:cNvSpPr/>
          <p:nvPr/>
        </p:nvSpPr>
        <p:spPr>
          <a:xfrm rot="10702438">
            <a:off x="12521155" y="5151556"/>
            <a:ext cx="6716471" cy="6439416"/>
          </a:xfrm>
          <a:custGeom>
            <a:avLst/>
            <a:gdLst/>
            <a:ahLst/>
            <a:cxnLst/>
            <a:rect l="l" t="t" r="r" b="b"/>
            <a:pathLst>
              <a:path w="6716471" h="6439416" extrusionOk="0">
                <a:moveTo>
                  <a:pt x="0" y="0"/>
                </a:moveTo>
                <a:lnTo>
                  <a:pt x="6716470" y="0"/>
                </a:lnTo>
                <a:lnTo>
                  <a:pt x="6716470" y="6439416"/>
                </a:lnTo>
                <a:lnTo>
                  <a:pt x="0" y="64394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615" name="Google Shape;615;p32"/>
          <p:cNvGrpSpPr/>
          <p:nvPr/>
        </p:nvGrpSpPr>
        <p:grpSpPr>
          <a:xfrm>
            <a:off x="16870322" y="1373515"/>
            <a:ext cx="388978" cy="388978"/>
            <a:chOff x="0" y="0"/>
            <a:chExt cx="812800" cy="812800"/>
          </a:xfrm>
        </p:grpSpPr>
        <p:sp>
          <p:nvSpPr>
            <p:cNvPr id="616" name="Google Shape;616;p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21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8" name="Google Shape;618;p32"/>
          <p:cNvGrpSpPr/>
          <p:nvPr/>
        </p:nvGrpSpPr>
        <p:grpSpPr>
          <a:xfrm>
            <a:off x="834211" y="639722"/>
            <a:ext cx="388978" cy="388978"/>
            <a:chOff x="0" y="0"/>
            <a:chExt cx="812800" cy="812800"/>
          </a:xfrm>
        </p:grpSpPr>
        <p:sp>
          <p:nvSpPr>
            <p:cNvPr id="619" name="Google Shape;619;p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1" name="Google Shape;621;p32"/>
          <p:cNvSpPr/>
          <p:nvPr/>
        </p:nvSpPr>
        <p:spPr>
          <a:xfrm>
            <a:off x="270689" y="6944298"/>
            <a:ext cx="2921975" cy="2658998"/>
          </a:xfrm>
          <a:custGeom>
            <a:avLst/>
            <a:gdLst/>
            <a:ahLst/>
            <a:cxnLst/>
            <a:rect l="l" t="t" r="r" b="b"/>
            <a:pathLst>
              <a:path w="2921975" h="2658998" extrusionOk="0">
                <a:moveTo>
                  <a:pt x="0" y="0"/>
                </a:moveTo>
                <a:lnTo>
                  <a:pt x="2921975" y="0"/>
                </a:lnTo>
                <a:lnTo>
                  <a:pt x="2921975" y="2658998"/>
                </a:lnTo>
                <a:lnTo>
                  <a:pt x="0" y="2658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22" name="Google Shape;622;p32"/>
          <p:cNvSpPr/>
          <p:nvPr/>
        </p:nvSpPr>
        <p:spPr>
          <a:xfrm rot="1666460">
            <a:off x="14050590" y="1682486"/>
            <a:ext cx="3657600" cy="1769364"/>
          </a:xfrm>
          <a:custGeom>
            <a:avLst/>
            <a:gdLst/>
            <a:ahLst/>
            <a:cxnLst/>
            <a:rect l="l" t="t" r="r" b="b"/>
            <a:pathLst>
              <a:path w="3657600" h="1769364" extrusionOk="0">
                <a:moveTo>
                  <a:pt x="0" y="0"/>
                </a:moveTo>
                <a:lnTo>
                  <a:pt x="3657600" y="0"/>
                </a:lnTo>
                <a:lnTo>
                  <a:pt x="3657600" y="1769364"/>
                </a:lnTo>
                <a:lnTo>
                  <a:pt x="0" y="17693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526;p29">
            <a:extLst>
              <a:ext uri="{FF2B5EF4-FFF2-40B4-BE49-F238E27FC236}">
                <a16:creationId xmlns:a16="http://schemas.microsoft.com/office/drawing/2014/main" id="{AF79C6E6-E02F-08F4-3DAB-BD9E022CA874}"/>
              </a:ext>
            </a:extLst>
          </p:cNvPr>
          <p:cNvSpPr txBox="1"/>
          <p:nvPr/>
        </p:nvSpPr>
        <p:spPr>
          <a:xfrm>
            <a:off x="1259656" y="653397"/>
            <a:ext cx="16507551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EDA Questions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2A93DE-DEB3-0BF7-3B5D-64EC56983A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5974" y="3615290"/>
            <a:ext cx="13174914" cy="2029108"/>
          </a:xfrm>
          <a:prstGeom prst="rect">
            <a:avLst/>
          </a:prstGeom>
        </p:spPr>
      </p:pic>
      <p:sp>
        <p:nvSpPr>
          <p:cNvPr id="6" name="Google Shape;610;p32">
            <a:extLst>
              <a:ext uri="{FF2B5EF4-FFF2-40B4-BE49-F238E27FC236}">
                <a16:creationId xmlns:a16="http://schemas.microsoft.com/office/drawing/2014/main" id="{E1A05942-42DC-B858-6130-C12EC43E83F1}"/>
              </a:ext>
            </a:extLst>
          </p:cNvPr>
          <p:cNvSpPr txBox="1"/>
          <p:nvPr/>
        </p:nvSpPr>
        <p:spPr>
          <a:xfrm>
            <a:off x="3362773" y="6172126"/>
            <a:ext cx="11810379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Games Not Supported on </a:t>
            </a:r>
            <a:r>
              <a:rPr lang="en-GB" sz="35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Steam_Deck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6C5E43-2FB9-8E69-8F72-F0FC65B130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8000" y="7070255"/>
            <a:ext cx="11172825" cy="171473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0"/>
          <p:cNvSpPr/>
          <p:nvPr/>
        </p:nvSpPr>
        <p:spPr>
          <a:xfrm>
            <a:off x="-3910071" y="-2922472"/>
            <a:ext cx="9877542" cy="9470094"/>
          </a:xfrm>
          <a:custGeom>
            <a:avLst/>
            <a:gdLst/>
            <a:ahLst/>
            <a:cxnLst/>
            <a:rect l="l" t="t" r="r" b="b"/>
            <a:pathLst>
              <a:path w="9877542" h="9470094" extrusionOk="0">
                <a:moveTo>
                  <a:pt x="0" y="0"/>
                </a:moveTo>
                <a:lnTo>
                  <a:pt x="9877542" y="0"/>
                </a:lnTo>
                <a:lnTo>
                  <a:pt x="9877542" y="9470093"/>
                </a:lnTo>
                <a:lnTo>
                  <a:pt x="0" y="94700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49" name="Google Shape;549;p30"/>
          <p:cNvSpPr/>
          <p:nvPr/>
        </p:nvSpPr>
        <p:spPr>
          <a:xfrm rot="10800000">
            <a:off x="9528089" y="1431473"/>
            <a:ext cx="9877542" cy="9470094"/>
          </a:xfrm>
          <a:custGeom>
            <a:avLst/>
            <a:gdLst/>
            <a:ahLst/>
            <a:cxnLst/>
            <a:rect l="l" t="t" r="r" b="b"/>
            <a:pathLst>
              <a:path w="9877542" h="9470094" extrusionOk="0">
                <a:moveTo>
                  <a:pt x="0" y="0"/>
                </a:moveTo>
                <a:lnTo>
                  <a:pt x="9877542" y="0"/>
                </a:lnTo>
                <a:lnTo>
                  <a:pt x="9877542" y="9470094"/>
                </a:lnTo>
                <a:lnTo>
                  <a:pt x="0" y="947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50" name="Google Shape;550;p30"/>
          <p:cNvSpPr txBox="1"/>
          <p:nvPr/>
        </p:nvSpPr>
        <p:spPr>
          <a:xfrm>
            <a:off x="-194962" y="3678619"/>
            <a:ext cx="10829854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Thank you!</a:t>
            </a:r>
            <a:endParaRPr dirty="0"/>
          </a:p>
        </p:txBody>
      </p:sp>
      <p:sp>
        <p:nvSpPr>
          <p:cNvPr id="551" name="Google Shape;551;p30"/>
          <p:cNvSpPr txBox="1"/>
          <p:nvPr/>
        </p:nvSpPr>
        <p:spPr>
          <a:xfrm>
            <a:off x="1779783" y="5095875"/>
            <a:ext cx="6880500" cy="6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Eslam Mohamed</a:t>
            </a:r>
            <a:endParaRPr dirty="0"/>
          </a:p>
        </p:txBody>
      </p:sp>
      <p:grpSp>
        <p:nvGrpSpPr>
          <p:cNvPr id="552" name="Google Shape;552;p30"/>
          <p:cNvGrpSpPr/>
          <p:nvPr/>
        </p:nvGrpSpPr>
        <p:grpSpPr>
          <a:xfrm>
            <a:off x="8660146" y="2976042"/>
            <a:ext cx="8019318" cy="4821615"/>
            <a:chOff x="0" y="0"/>
            <a:chExt cx="10692424" cy="6428820"/>
          </a:xfrm>
        </p:grpSpPr>
        <p:sp>
          <p:nvSpPr>
            <p:cNvPr id="553" name="Google Shape;553;p30"/>
            <p:cNvSpPr/>
            <p:nvPr/>
          </p:nvSpPr>
          <p:spPr>
            <a:xfrm>
              <a:off x="0" y="0"/>
              <a:ext cx="10692424" cy="6428820"/>
            </a:xfrm>
            <a:custGeom>
              <a:avLst/>
              <a:gdLst/>
              <a:ahLst/>
              <a:cxnLst/>
              <a:rect l="l" t="t" r="r" b="b"/>
              <a:pathLst>
                <a:path w="10692424" h="6428820" extrusionOk="0">
                  <a:moveTo>
                    <a:pt x="0" y="0"/>
                  </a:moveTo>
                  <a:lnTo>
                    <a:pt x="10692424" y="0"/>
                  </a:lnTo>
                  <a:lnTo>
                    <a:pt x="10692424" y="6428820"/>
                  </a:lnTo>
                  <a:lnTo>
                    <a:pt x="0" y="642882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554" name="Google Shape;554;p30"/>
            <p:cNvSpPr/>
            <p:nvPr/>
          </p:nvSpPr>
          <p:spPr>
            <a:xfrm>
              <a:off x="1228059" y="433630"/>
              <a:ext cx="8461769" cy="5103715"/>
            </a:xfrm>
            <a:custGeom>
              <a:avLst/>
              <a:gdLst/>
              <a:ahLst/>
              <a:cxnLst/>
              <a:rect l="l" t="t" r="r" b="b"/>
              <a:pathLst>
                <a:path w="8461769" h="5103715" extrusionOk="0">
                  <a:moveTo>
                    <a:pt x="0" y="0"/>
                  </a:moveTo>
                  <a:lnTo>
                    <a:pt x="8461769" y="0"/>
                  </a:lnTo>
                  <a:lnTo>
                    <a:pt x="8461769" y="5103714"/>
                  </a:lnTo>
                  <a:lnTo>
                    <a:pt x="0" y="510371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l="-2262" t="-104717" b="-49593"/>
              </a:stretch>
            </a:blipFill>
            <a:ln>
              <a:noFill/>
            </a:ln>
          </p:spPr>
        </p:sp>
      </p:grpSp>
      <p:grpSp>
        <p:nvGrpSpPr>
          <p:cNvPr id="555" name="Google Shape;555;p30"/>
          <p:cNvGrpSpPr/>
          <p:nvPr/>
        </p:nvGrpSpPr>
        <p:grpSpPr>
          <a:xfrm>
            <a:off x="1779783" y="1812574"/>
            <a:ext cx="388978" cy="388978"/>
            <a:chOff x="0" y="0"/>
            <a:chExt cx="812800" cy="812800"/>
          </a:xfrm>
        </p:grpSpPr>
        <p:sp>
          <p:nvSpPr>
            <p:cNvPr id="556" name="Google Shape;556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B1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8" name="Google Shape;558;p30"/>
          <p:cNvGrpSpPr/>
          <p:nvPr/>
        </p:nvGrpSpPr>
        <p:grpSpPr>
          <a:xfrm>
            <a:off x="14917054" y="1236984"/>
            <a:ext cx="388978" cy="388978"/>
            <a:chOff x="0" y="0"/>
            <a:chExt cx="812800" cy="812800"/>
          </a:xfrm>
        </p:grpSpPr>
        <p:sp>
          <p:nvSpPr>
            <p:cNvPr id="559" name="Google Shape;559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1" name="Google Shape;561;p30"/>
          <p:cNvGrpSpPr/>
          <p:nvPr/>
        </p:nvGrpSpPr>
        <p:grpSpPr>
          <a:xfrm>
            <a:off x="14077882" y="9258300"/>
            <a:ext cx="388978" cy="388978"/>
            <a:chOff x="0" y="0"/>
            <a:chExt cx="812800" cy="812800"/>
          </a:xfrm>
        </p:grpSpPr>
        <p:sp>
          <p:nvSpPr>
            <p:cNvPr id="562" name="Google Shape;562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4" name="Google Shape;564;p30"/>
          <p:cNvGrpSpPr/>
          <p:nvPr/>
        </p:nvGrpSpPr>
        <p:grpSpPr>
          <a:xfrm>
            <a:off x="2526138" y="8182460"/>
            <a:ext cx="388978" cy="388978"/>
            <a:chOff x="0" y="0"/>
            <a:chExt cx="812800" cy="812800"/>
          </a:xfrm>
        </p:grpSpPr>
        <p:sp>
          <p:nvSpPr>
            <p:cNvPr id="565" name="Google Shape;565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0ECB03F-DAB4-E705-8971-92DE07DCD747}"/>
              </a:ext>
            </a:extLst>
          </p:cNvPr>
          <p:cNvSpPr txBox="1"/>
          <p:nvPr/>
        </p:nvSpPr>
        <p:spPr>
          <a:xfrm>
            <a:off x="138171" y="6176898"/>
            <a:ext cx="11658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chemeClr val="bg1"/>
                </a:solidFill>
              </a:rPr>
              <a:t>https://github.com/Eslam-Abd-El-Salam/Steam-Recomendation-Games-EDA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/>
          <p:nvPr/>
        </p:nvSpPr>
        <p:spPr>
          <a:xfrm rot="4231536">
            <a:off x="-4511907" y="-4644201"/>
            <a:ext cx="9662106" cy="10403344"/>
          </a:xfrm>
          <a:custGeom>
            <a:avLst/>
            <a:gdLst/>
            <a:ahLst/>
            <a:cxnLst/>
            <a:rect l="l" t="t" r="r" b="b"/>
            <a:pathLst>
              <a:path w="9662106" h="10403344" extrusionOk="0">
                <a:moveTo>
                  <a:pt x="0" y="0"/>
                </a:moveTo>
                <a:lnTo>
                  <a:pt x="9662106" y="0"/>
                </a:lnTo>
                <a:lnTo>
                  <a:pt x="9662106" y="10403344"/>
                </a:lnTo>
                <a:lnTo>
                  <a:pt x="0" y="1040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6" name="Google Shape;126;p14"/>
          <p:cNvSpPr/>
          <p:nvPr/>
        </p:nvSpPr>
        <p:spPr>
          <a:xfrm rot="-3600307">
            <a:off x="12428247" y="4765522"/>
            <a:ext cx="9662106" cy="10403344"/>
          </a:xfrm>
          <a:custGeom>
            <a:avLst/>
            <a:gdLst/>
            <a:ahLst/>
            <a:cxnLst/>
            <a:rect l="l" t="t" r="r" b="b"/>
            <a:pathLst>
              <a:path w="9662106" h="10403344" extrusionOk="0">
                <a:moveTo>
                  <a:pt x="0" y="0"/>
                </a:moveTo>
                <a:lnTo>
                  <a:pt x="9662106" y="0"/>
                </a:lnTo>
                <a:lnTo>
                  <a:pt x="9662106" y="10403344"/>
                </a:lnTo>
                <a:lnTo>
                  <a:pt x="0" y="1040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8" name="Google Shape;128;p14"/>
          <p:cNvSpPr txBox="1"/>
          <p:nvPr/>
        </p:nvSpPr>
        <p:spPr>
          <a:xfrm>
            <a:off x="1426380" y="3940175"/>
            <a:ext cx="54096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18160" marR="0" lvl="1" indent="-25907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  <p:sp>
        <p:nvSpPr>
          <p:cNvPr id="129" name="Google Shape;129;p14"/>
          <p:cNvSpPr txBox="1"/>
          <p:nvPr/>
        </p:nvSpPr>
        <p:spPr>
          <a:xfrm>
            <a:off x="6778568" y="845990"/>
            <a:ext cx="5141400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Importing Libraries</a:t>
            </a:r>
            <a:endParaRPr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sp>
        <p:nvSpPr>
          <p:cNvPr id="130" name="Google Shape;130;p14"/>
          <p:cNvSpPr txBox="1"/>
          <p:nvPr/>
        </p:nvSpPr>
        <p:spPr>
          <a:xfrm>
            <a:off x="7258883" y="4629372"/>
            <a:ext cx="5141400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Reading Tables</a:t>
            </a:r>
            <a:endParaRPr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sp>
        <p:nvSpPr>
          <p:cNvPr id="133" name="Google Shape;133;p14"/>
          <p:cNvSpPr/>
          <p:nvPr/>
        </p:nvSpPr>
        <p:spPr>
          <a:xfrm>
            <a:off x="15690892" y="7495367"/>
            <a:ext cx="1681397" cy="1762933"/>
          </a:xfrm>
          <a:custGeom>
            <a:avLst/>
            <a:gdLst/>
            <a:ahLst/>
            <a:cxnLst/>
            <a:rect l="l" t="t" r="r" b="b"/>
            <a:pathLst>
              <a:path w="1681397" h="1762933" extrusionOk="0">
                <a:moveTo>
                  <a:pt x="0" y="0"/>
                </a:moveTo>
                <a:lnTo>
                  <a:pt x="1681397" y="0"/>
                </a:lnTo>
                <a:lnTo>
                  <a:pt x="1681397" y="1762933"/>
                </a:lnTo>
                <a:lnTo>
                  <a:pt x="0" y="17629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34" name="Google Shape;134;p14"/>
          <p:cNvGrpSpPr/>
          <p:nvPr/>
        </p:nvGrpSpPr>
        <p:grpSpPr>
          <a:xfrm>
            <a:off x="988576" y="2988242"/>
            <a:ext cx="388978" cy="388978"/>
            <a:chOff x="0" y="0"/>
            <a:chExt cx="812800" cy="812800"/>
          </a:xfrm>
        </p:grpSpPr>
        <p:sp>
          <p:nvSpPr>
            <p:cNvPr id="135" name="Google Shape;135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" name="Google Shape;137;p14"/>
          <p:cNvGrpSpPr/>
          <p:nvPr/>
        </p:nvGrpSpPr>
        <p:grpSpPr>
          <a:xfrm>
            <a:off x="16531590" y="2599264"/>
            <a:ext cx="388978" cy="388978"/>
            <a:chOff x="0" y="0"/>
            <a:chExt cx="812800" cy="812800"/>
          </a:xfrm>
        </p:grpSpPr>
        <p:sp>
          <p:nvSpPr>
            <p:cNvPr id="138" name="Google Shape;138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14"/>
          <p:cNvGrpSpPr/>
          <p:nvPr/>
        </p:nvGrpSpPr>
        <p:grpSpPr>
          <a:xfrm>
            <a:off x="8611979" y="9032240"/>
            <a:ext cx="263909" cy="263909"/>
            <a:chOff x="0" y="0"/>
            <a:chExt cx="812800" cy="812800"/>
          </a:xfrm>
        </p:grpSpPr>
        <p:sp>
          <p:nvSpPr>
            <p:cNvPr id="141" name="Google Shape;141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4"/>
          <p:cNvSpPr/>
          <p:nvPr/>
        </p:nvSpPr>
        <p:spPr>
          <a:xfrm rot="9273880">
            <a:off x="14843984" y="-3861699"/>
            <a:ext cx="6222894" cy="6700290"/>
          </a:xfrm>
          <a:custGeom>
            <a:avLst/>
            <a:gdLst/>
            <a:ahLst/>
            <a:cxnLst/>
            <a:rect l="l" t="t" r="r" b="b"/>
            <a:pathLst>
              <a:path w="6222894" h="6700290" extrusionOk="0">
                <a:moveTo>
                  <a:pt x="0" y="0"/>
                </a:moveTo>
                <a:lnTo>
                  <a:pt x="6222894" y="0"/>
                </a:lnTo>
                <a:lnTo>
                  <a:pt x="6222894" y="6700290"/>
                </a:lnTo>
                <a:lnTo>
                  <a:pt x="0" y="67002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1E82C8-E607-4BA9-F9D3-B8581617BC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0304" y="1880525"/>
            <a:ext cx="3251852" cy="18036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A61705-FFA6-7124-D0F5-781BA0A2C1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0273" y="5857068"/>
            <a:ext cx="7240010" cy="18036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/>
        </p:nvSpPr>
        <p:spPr>
          <a:xfrm>
            <a:off x="7440323" y="5506435"/>
            <a:ext cx="3306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Our </a:t>
            </a:r>
            <a:r>
              <a:rPr lang="en-US" sz="3500" i="0" u="none" strike="noStrike" cap="none" dirty="0" err="1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Proess</a:t>
            </a:r>
            <a:endParaRPr sz="3500"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sp>
        <p:nvSpPr>
          <p:cNvPr id="149" name="Google Shape;149;p15"/>
          <p:cNvSpPr txBox="1"/>
          <p:nvPr/>
        </p:nvSpPr>
        <p:spPr>
          <a:xfrm>
            <a:off x="7440323" y="6435293"/>
            <a:ext cx="3306000" cy="8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Elaborate on what you want to discuss. </a:t>
            </a:r>
            <a:endParaRPr/>
          </a:p>
        </p:txBody>
      </p:sp>
      <p:sp>
        <p:nvSpPr>
          <p:cNvPr id="150" name="Google Shape;150;p15"/>
          <p:cNvSpPr txBox="1"/>
          <p:nvPr/>
        </p:nvSpPr>
        <p:spPr>
          <a:xfrm>
            <a:off x="1441829" y="5506435"/>
            <a:ext cx="35478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i="0" u="none" strike="noStrike" cap="none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Introduction</a:t>
            </a:r>
            <a:endParaRPr sz="3500">
              <a:latin typeface="Slabo 27px"/>
              <a:ea typeface="Slabo 27px"/>
              <a:cs typeface="Slabo 27px"/>
              <a:sym typeface="Slabo 27px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1897308" y="2565848"/>
            <a:ext cx="3306000" cy="88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Checking Columns Names</a:t>
            </a:r>
            <a:endParaRPr dirty="0"/>
          </a:p>
        </p:txBody>
      </p:sp>
      <p:sp>
        <p:nvSpPr>
          <p:cNvPr id="152" name="Google Shape;152;p15"/>
          <p:cNvSpPr txBox="1"/>
          <p:nvPr/>
        </p:nvSpPr>
        <p:spPr>
          <a:xfrm>
            <a:off x="13073785" y="5506435"/>
            <a:ext cx="37944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i="0" u="none" strike="noStrike" cap="none" dirty="0" err="1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AbtUs</a:t>
            </a:r>
            <a:endParaRPr sz="3500"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13317987" y="6435293"/>
            <a:ext cx="3306000" cy="88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Elaborate n what you want to discuss. </a:t>
            </a:r>
            <a:endParaRPr dirty="0"/>
          </a:p>
        </p:txBody>
      </p:sp>
      <p:sp>
        <p:nvSpPr>
          <p:cNvPr id="154" name="Google Shape;154;p15"/>
          <p:cNvSpPr/>
          <p:nvPr/>
        </p:nvSpPr>
        <p:spPr>
          <a:xfrm rot="7657454">
            <a:off x="-2122074" y="-2329880"/>
            <a:ext cx="5418782" cy="5834490"/>
          </a:xfrm>
          <a:custGeom>
            <a:avLst/>
            <a:gdLst/>
            <a:ahLst/>
            <a:cxnLst/>
            <a:rect l="l" t="t" r="r" b="b"/>
            <a:pathLst>
              <a:path w="5418782" h="5834490" extrusionOk="0">
                <a:moveTo>
                  <a:pt x="0" y="0"/>
                </a:moveTo>
                <a:lnTo>
                  <a:pt x="5418782" y="0"/>
                </a:lnTo>
                <a:lnTo>
                  <a:pt x="5418782" y="5834489"/>
                </a:lnTo>
                <a:lnTo>
                  <a:pt x="0" y="58344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5" name="Google Shape;155;p15"/>
          <p:cNvSpPr txBox="1"/>
          <p:nvPr/>
        </p:nvSpPr>
        <p:spPr>
          <a:xfrm>
            <a:off x="3777306" y="82624"/>
            <a:ext cx="10792551" cy="321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Understanding Data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" name="Google Shape;157;p15"/>
          <p:cNvSpPr/>
          <p:nvPr/>
        </p:nvSpPr>
        <p:spPr>
          <a:xfrm rot="8879804">
            <a:off x="15571029" y="-2632481"/>
            <a:ext cx="5980864" cy="6439692"/>
          </a:xfrm>
          <a:custGeom>
            <a:avLst/>
            <a:gdLst/>
            <a:ahLst/>
            <a:cxnLst/>
            <a:rect l="l" t="t" r="r" b="b"/>
            <a:pathLst>
              <a:path w="5980864" h="6439692" extrusionOk="0">
                <a:moveTo>
                  <a:pt x="0" y="0"/>
                </a:moveTo>
                <a:lnTo>
                  <a:pt x="5980864" y="0"/>
                </a:lnTo>
                <a:lnTo>
                  <a:pt x="5980864" y="6439691"/>
                </a:lnTo>
                <a:lnTo>
                  <a:pt x="0" y="64396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8" name="Google Shape;158;p15"/>
          <p:cNvSpPr/>
          <p:nvPr/>
        </p:nvSpPr>
        <p:spPr>
          <a:xfrm rot="-2986970">
            <a:off x="10264511" y="7656139"/>
            <a:ext cx="4225454" cy="4549614"/>
          </a:xfrm>
          <a:custGeom>
            <a:avLst/>
            <a:gdLst/>
            <a:ahLst/>
            <a:cxnLst/>
            <a:rect l="l" t="t" r="r" b="b"/>
            <a:pathLst>
              <a:path w="4225454" h="4549614" extrusionOk="0">
                <a:moveTo>
                  <a:pt x="0" y="0"/>
                </a:moveTo>
                <a:lnTo>
                  <a:pt x="4225455" y="0"/>
                </a:lnTo>
                <a:lnTo>
                  <a:pt x="4225455" y="4549614"/>
                </a:lnTo>
                <a:lnTo>
                  <a:pt x="0" y="4549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9" name="Google Shape;159;p15"/>
          <p:cNvSpPr/>
          <p:nvPr/>
        </p:nvSpPr>
        <p:spPr>
          <a:xfrm rot="-2986970">
            <a:off x="14112906" y="7413251"/>
            <a:ext cx="4225454" cy="4549614"/>
          </a:xfrm>
          <a:custGeom>
            <a:avLst/>
            <a:gdLst/>
            <a:ahLst/>
            <a:cxnLst/>
            <a:rect l="l" t="t" r="r" b="b"/>
            <a:pathLst>
              <a:path w="4225454" h="4549614" extrusionOk="0">
                <a:moveTo>
                  <a:pt x="0" y="0"/>
                </a:moveTo>
                <a:lnTo>
                  <a:pt x="4225455" y="0"/>
                </a:lnTo>
                <a:lnTo>
                  <a:pt x="4225455" y="4549614"/>
                </a:lnTo>
                <a:lnTo>
                  <a:pt x="0" y="4549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0" name="Google Shape;160;p15"/>
          <p:cNvSpPr/>
          <p:nvPr/>
        </p:nvSpPr>
        <p:spPr>
          <a:xfrm rot="-2986970">
            <a:off x="3716040" y="7534695"/>
            <a:ext cx="4225454" cy="4549614"/>
          </a:xfrm>
          <a:custGeom>
            <a:avLst/>
            <a:gdLst/>
            <a:ahLst/>
            <a:cxnLst/>
            <a:rect l="l" t="t" r="r" b="b"/>
            <a:pathLst>
              <a:path w="4225454" h="4549614" extrusionOk="0">
                <a:moveTo>
                  <a:pt x="0" y="0"/>
                </a:moveTo>
                <a:lnTo>
                  <a:pt x="4225455" y="0"/>
                </a:lnTo>
                <a:lnTo>
                  <a:pt x="4225455" y="4549614"/>
                </a:lnTo>
                <a:lnTo>
                  <a:pt x="0" y="4549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1" name="Google Shape;161;p15"/>
          <p:cNvSpPr/>
          <p:nvPr/>
        </p:nvSpPr>
        <p:spPr>
          <a:xfrm rot="-2700000">
            <a:off x="-54151" y="7676498"/>
            <a:ext cx="4225454" cy="4549614"/>
          </a:xfrm>
          <a:custGeom>
            <a:avLst/>
            <a:gdLst/>
            <a:ahLst/>
            <a:cxnLst/>
            <a:rect l="l" t="t" r="r" b="b"/>
            <a:pathLst>
              <a:path w="4225454" h="4549614" extrusionOk="0">
                <a:moveTo>
                  <a:pt x="0" y="0"/>
                </a:moveTo>
                <a:lnTo>
                  <a:pt x="4225454" y="0"/>
                </a:lnTo>
                <a:lnTo>
                  <a:pt x="4225454" y="4549614"/>
                </a:lnTo>
                <a:lnTo>
                  <a:pt x="0" y="4549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2" name="Google Shape;162;p15"/>
          <p:cNvSpPr/>
          <p:nvPr/>
        </p:nvSpPr>
        <p:spPr>
          <a:xfrm rot="-2986970">
            <a:off x="8479444" y="7656139"/>
            <a:ext cx="4225454" cy="4549614"/>
          </a:xfrm>
          <a:custGeom>
            <a:avLst/>
            <a:gdLst/>
            <a:ahLst/>
            <a:cxnLst/>
            <a:rect l="l" t="t" r="r" b="b"/>
            <a:pathLst>
              <a:path w="4225454" h="4549614" extrusionOk="0">
                <a:moveTo>
                  <a:pt x="0" y="0"/>
                </a:moveTo>
                <a:lnTo>
                  <a:pt x="4225454" y="0"/>
                </a:lnTo>
                <a:lnTo>
                  <a:pt x="4225454" y="4549614"/>
                </a:lnTo>
                <a:lnTo>
                  <a:pt x="0" y="4549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5" name="Google Shape;165;p15"/>
          <p:cNvSpPr/>
          <p:nvPr/>
        </p:nvSpPr>
        <p:spPr>
          <a:xfrm>
            <a:off x="16449855" y="587365"/>
            <a:ext cx="1165685" cy="1165685"/>
          </a:xfrm>
          <a:custGeom>
            <a:avLst/>
            <a:gdLst/>
            <a:ahLst/>
            <a:cxnLst/>
            <a:rect l="l" t="t" r="r" b="b"/>
            <a:pathLst>
              <a:path w="1165685" h="1165685" extrusionOk="0">
                <a:moveTo>
                  <a:pt x="0" y="0"/>
                </a:moveTo>
                <a:lnTo>
                  <a:pt x="1165684" y="0"/>
                </a:lnTo>
                <a:lnTo>
                  <a:pt x="1165684" y="1165684"/>
                </a:lnTo>
                <a:lnTo>
                  <a:pt x="0" y="1165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6" name="Google Shape;166;p15"/>
          <p:cNvSpPr/>
          <p:nvPr/>
        </p:nvSpPr>
        <p:spPr>
          <a:xfrm>
            <a:off x="11846868" y="5473408"/>
            <a:ext cx="710556" cy="770250"/>
          </a:xfrm>
          <a:custGeom>
            <a:avLst/>
            <a:gdLst/>
            <a:ahLst/>
            <a:cxnLst/>
            <a:rect l="l" t="t" r="r" b="b"/>
            <a:pathLst>
              <a:path w="710556" h="770250" extrusionOk="0">
                <a:moveTo>
                  <a:pt x="0" y="0"/>
                </a:moveTo>
                <a:lnTo>
                  <a:pt x="710556" y="0"/>
                </a:lnTo>
                <a:lnTo>
                  <a:pt x="710556" y="770250"/>
                </a:lnTo>
                <a:lnTo>
                  <a:pt x="0" y="7702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7" name="Google Shape;167;p15"/>
          <p:cNvSpPr/>
          <p:nvPr/>
        </p:nvSpPr>
        <p:spPr>
          <a:xfrm>
            <a:off x="5564610" y="4122034"/>
            <a:ext cx="621805" cy="674044"/>
          </a:xfrm>
          <a:custGeom>
            <a:avLst/>
            <a:gdLst/>
            <a:ahLst/>
            <a:cxnLst/>
            <a:rect l="l" t="t" r="r" b="b"/>
            <a:pathLst>
              <a:path w="621805" h="674044" extrusionOk="0">
                <a:moveTo>
                  <a:pt x="0" y="0"/>
                </a:moveTo>
                <a:lnTo>
                  <a:pt x="621805" y="0"/>
                </a:lnTo>
                <a:lnTo>
                  <a:pt x="621805" y="674044"/>
                </a:lnTo>
                <a:lnTo>
                  <a:pt x="0" y="6740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8" name="Google Shape;168;p15"/>
          <p:cNvGrpSpPr/>
          <p:nvPr/>
        </p:nvGrpSpPr>
        <p:grpSpPr>
          <a:xfrm>
            <a:off x="1562658" y="1075868"/>
            <a:ext cx="388978" cy="388978"/>
            <a:chOff x="0" y="0"/>
            <a:chExt cx="812800" cy="812800"/>
          </a:xfrm>
        </p:grpSpPr>
        <p:sp>
          <p:nvSpPr>
            <p:cNvPr id="169" name="Google Shape;169;p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BC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15"/>
          <p:cNvGrpSpPr/>
          <p:nvPr/>
        </p:nvGrpSpPr>
        <p:grpSpPr>
          <a:xfrm>
            <a:off x="13073785" y="3927546"/>
            <a:ext cx="388978" cy="388978"/>
            <a:chOff x="0" y="0"/>
            <a:chExt cx="812800" cy="812800"/>
          </a:xfrm>
        </p:grpSpPr>
        <p:sp>
          <p:nvSpPr>
            <p:cNvPr id="172" name="Google Shape;172;p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15"/>
          <p:cNvGrpSpPr/>
          <p:nvPr/>
        </p:nvGrpSpPr>
        <p:grpSpPr>
          <a:xfrm>
            <a:off x="15618437" y="2800257"/>
            <a:ext cx="179141" cy="179141"/>
            <a:chOff x="0" y="0"/>
            <a:chExt cx="812800" cy="812800"/>
          </a:xfrm>
        </p:grpSpPr>
        <p:sp>
          <p:nvSpPr>
            <p:cNvPr id="175" name="Google Shape;175;p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BC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15"/>
          <p:cNvGrpSpPr/>
          <p:nvPr/>
        </p:nvGrpSpPr>
        <p:grpSpPr>
          <a:xfrm>
            <a:off x="6156024" y="6704196"/>
            <a:ext cx="289306" cy="289306"/>
            <a:chOff x="0" y="0"/>
            <a:chExt cx="812800" cy="812800"/>
          </a:xfrm>
        </p:grpSpPr>
        <p:sp>
          <p:nvSpPr>
            <p:cNvPr id="178" name="Google Shape;178;p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" name="Google Shape;180;p15"/>
          <p:cNvGrpSpPr/>
          <p:nvPr/>
        </p:nvGrpSpPr>
        <p:grpSpPr>
          <a:xfrm>
            <a:off x="17226561" y="7509620"/>
            <a:ext cx="388978" cy="388978"/>
            <a:chOff x="0" y="0"/>
            <a:chExt cx="812800" cy="812800"/>
          </a:xfrm>
        </p:grpSpPr>
        <p:sp>
          <p:nvSpPr>
            <p:cNvPr id="181" name="Google Shape;181;p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542ECAC-1D62-16D5-A7FE-98BF52D447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28670" y="3463259"/>
            <a:ext cx="14299020" cy="46679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6"/>
          <p:cNvSpPr/>
          <p:nvPr/>
        </p:nvSpPr>
        <p:spPr>
          <a:xfrm rot="4547359">
            <a:off x="-4831053" y="-4865824"/>
            <a:ext cx="9662106" cy="10403344"/>
          </a:xfrm>
          <a:custGeom>
            <a:avLst/>
            <a:gdLst/>
            <a:ahLst/>
            <a:cxnLst/>
            <a:rect l="l" t="t" r="r" b="b"/>
            <a:pathLst>
              <a:path w="9662106" h="10403344" extrusionOk="0">
                <a:moveTo>
                  <a:pt x="0" y="0"/>
                </a:moveTo>
                <a:lnTo>
                  <a:pt x="9662106" y="0"/>
                </a:lnTo>
                <a:lnTo>
                  <a:pt x="9662106" y="10403344"/>
                </a:lnTo>
                <a:lnTo>
                  <a:pt x="0" y="1040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88" name="Google Shape;188;p16"/>
          <p:cNvSpPr/>
          <p:nvPr/>
        </p:nvSpPr>
        <p:spPr>
          <a:xfrm rot="-934622">
            <a:off x="-5656827" y="3626026"/>
            <a:ext cx="10765991" cy="11591915"/>
          </a:xfrm>
          <a:custGeom>
            <a:avLst/>
            <a:gdLst/>
            <a:ahLst/>
            <a:cxnLst/>
            <a:rect l="l" t="t" r="r" b="b"/>
            <a:pathLst>
              <a:path w="10765991" h="11591915" extrusionOk="0">
                <a:moveTo>
                  <a:pt x="0" y="0"/>
                </a:moveTo>
                <a:lnTo>
                  <a:pt x="10765991" y="0"/>
                </a:lnTo>
                <a:lnTo>
                  <a:pt x="10765991" y="11591914"/>
                </a:lnTo>
                <a:lnTo>
                  <a:pt x="0" y="115919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0" name="Google Shape;190;p16"/>
          <p:cNvSpPr/>
          <p:nvPr/>
        </p:nvSpPr>
        <p:spPr>
          <a:xfrm rot="10328858">
            <a:off x="13742530" y="-3434733"/>
            <a:ext cx="8855263" cy="9534604"/>
          </a:xfrm>
          <a:custGeom>
            <a:avLst/>
            <a:gdLst/>
            <a:ahLst/>
            <a:cxnLst/>
            <a:rect l="l" t="t" r="r" b="b"/>
            <a:pathLst>
              <a:path w="8855263" h="9534604" extrusionOk="0">
                <a:moveTo>
                  <a:pt x="0" y="0"/>
                </a:moveTo>
                <a:lnTo>
                  <a:pt x="8855263" y="0"/>
                </a:lnTo>
                <a:lnTo>
                  <a:pt x="8855263" y="9534604"/>
                </a:lnTo>
                <a:lnTo>
                  <a:pt x="0" y="95346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1" name="Google Shape;191;p16"/>
          <p:cNvSpPr/>
          <p:nvPr/>
        </p:nvSpPr>
        <p:spPr>
          <a:xfrm rot="-2910913">
            <a:off x="14096644" y="4493387"/>
            <a:ext cx="9662106" cy="10403344"/>
          </a:xfrm>
          <a:custGeom>
            <a:avLst/>
            <a:gdLst/>
            <a:ahLst/>
            <a:cxnLst/>
            <a:rect l="l" t="t" r="r" b="b"/>
            <a:pathLst>
              <a:path w="9662106" h="10403344" extrusionOk="0">
                <a:moveTo>
                  <a:pt x="0" y="0"/>
                </a:moveTo>
                <a:lnTo>
                  <a:pt x="9662105" y="0"/>
                </a:lnTo>
                <a:lnTo>
                  <a:pt x="9662105" y="10403344"/>
                </a:lnTo>
                <a:lnTo>
                  <a:pt x="0" y="1040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2" name="Google Shape;192;p16"/>
          <p:cNvSpPr/>
          <p:nvPr/>
        </p:nvSpPr>
        <p:spPr>
          <a:xfrm rot="-898220">
            <a:off x="15205938" y="7827501"/>
            <a:ext cx="2056657" cy="1871558"/>
          </a:xfrm>
          <a:custGeom>
            <a:avLst/>
            <a:gdLst/>
            <a:ahLst/>
            <a:cxnLst/>
            <a:rect l="l" t="t" r="r" b="b"/>
            <a:pathLst>
              <a:path w="2056657" h="1871558" extrusionOk="0">
                <a:moveTo>
                  <a:pt x="0" y="0"/>
                </a:moveTo>
                <a:lnTo>
                  <a:pt x="2056657" y="0"/>
                </a:lnTo>
                <a:lnTo>
                  <a:pt x="2056657" y="1871558"/>
                </a:lnTo>
                <a:lnTo>
                  <a:pt x="0" y="18715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3" name="Google Shape;193;p16"/>
          <p:cNvSpPr/>
          <p:nvPr/>
        </p:nvSpPr>
        <p:spPr>
          <a:xfrm rot="8730789">
            <a:off x="1268710" y="94125"/>
            <a:ext cx="2908908" cy="2647107"/>
          </a:xfrm>
          <a:custGeom>
            <a:avLst/>
            <a:gdLst/>
            <a:ahLst/>
            <a:cxnLst/>
            <a:rect l="l" t="t" r="r" b="b"/>
            <a:pathLst>
              <a:path w="2908908" h="2647107" extrusionOk="0">
                <a:moveTo>
                  <a:pt x="0" y="0"/>
                </a:moveTo>
                <a:lnTo>
                  <a:pt x="2908908" y="0"/>
                </a:lnTo>
                <a:lnTo>
                  <a:pt x="2908908" y="2647106"/>
                </a:lnTo>
                <a:lnTo>
                  <a:pt x="0" y="2647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4" name="Google Shape;194;p16"/>
          <p:cNvSpPr/>
          <p:nvPr/>
        </p:nvSpPr>
        <p:spPr>
          <a:xfrm>
            <a:off x="16623245" y="335848"/>
            <a:ext cx="3558812" cy="3033887"/>
          </a:xfrm>
          <a:custGeom>
            <a:avLst/>
            <a:gdLst/>
            <a:ahLst/>
            <a:cxnLst/>
            <a:rect l="l" t="t" r="r" b="b"/>
            <a:pathLst>
              <a:path w="3558812" h="3033887" extrusionOk="0">
                <a:moveTo>
                  <a:pt x="0" y="0"/>
                </a:moveTo>
                <a:lnTo>
                  <a:pt x="3558811" y="0"/>
                </a:lnTo>
                <a:lnTo>
                  <a:pt x="3558811" y="3033887"/>
                </a:lnTo>
                <a:lnTo>
                  <a:pt x="0" y="30338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5" name="Google Shape;195;p16"/>
          <p:cNvSpPr/>
          <p:nvPr/>
        </p:nvSpPr>
        <p:spPr>
          <a:xfrm rot="-1285177">
            <a:off x="-913673" y="7669438"/>
            <a:ext cx="2250764" cy="1918776"/>
          </a:xfrm>
          <a:custGeom>
            <a:avLst/>
            <a:gdLst/>
            <a:ahLst/>
            <a:cxnLst/>
            <a:rect l="l" t="t" r="r" b="b"/>
            <a:pathLst>
              <a:path w="2250764" h="1918776" extrusionOk="0">
                <a:moveTo>
                  <a:pt x="0" y="0"/>
                </a:moveTo>
                <a:lnTo>
                  <a:pt x="2250765" y="0"/>
                </a:lnTo>
                <a:lnTo>
                  <a:pt x="2250765" y="1918777"/>
                </a:lnTo>
                <a:lnTo>
                  <a:pt x="0" y="19187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6" name="Google Shape;196;p16"/>
          <p:cNvSpPr/>
          <p:nvPr/>
        </p:nvSpPr>
        <p:spPr>
          <a:xfrm>
            <a:off x="11680488" y="1442012"/>
            <a:ext cx="1911512" cy="2057400"/>
          </a:xfrm>
          <a:custGeom>
            <a:avLst/>
            <a:gdLst/>
            <a:ahLst/>
            <a:cxnLst/>
            <a:rect l="l" t="t" r="r" b="b"/>
            <a:pathLst>
              <a:path w="1911512" h="2057400" extrusionOk="0">
                <a:moveTo>
                  <a:pt x="0" y="0"/>
                </a:moveTo>
                <a:lnTo>
                  <a:pt x="1911512" y="0"/>
                </a:lnTo>
                <a:lnTo>
                  <a:pt x="1911512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8" name="Google Shape;198;p16"/>
          <p:cNvSpPr/>
          <p:nvPr/>
        </p:nvSpPr>
        <p:spPr>
          <a:xfrm rot="-4487333">
            <a:off x="6127639" y="2044305"/>
            <a:ext cx="1252412" cy="1347997"/>
          </a:xfrm>
          <a:custGeom>
            <a:avLst/>
            <a:gdLst/>
            <a:ahLst/>
            <a:cxnLst/>
            <a:rect l="l" t="t" r="r" b="b"/>
            <a:pathLst>
              <a:path w="1252412" h="1347997" extrusionOk="0">
                <a:moveTo>
                  <a:pt x="0" y="0"/>
                </a:moveTo>
                <a:lnTo>
                  <a:pt x="1252412" y="0"/>
                </a:lnTo>
                <a:lnTo>
                  <a:pt x="1252412" y="1347997"/>
                </a:lnTo>
                <a:lnTo>
                  <a:pt x="0" y="13479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99" name="Google Shape;199;p16"/>
          <p:cNvGrpSpPr/>
          <p:nvPr/>
        </p:nvGrpSpPr>
        <p:grpSpPr>
          <a:xfrm>
            <a:off x="11052812" y="7399136"/>
            <a:ext cx="388978" cy="388978"/>
            <a:chOff x="0" y="0"/>
            <a:chExt cx="812800" cy="812800"/>
          </a:xfrm>
        </p:grpSpPr>
        <p:sp>
          <p:nvSpPr>
            <p:cNvPr id="200" name="Google Shape;200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BC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2" name="Google Shape;202;p16"/>
          <p:cNvGrpSpPr/>
          <p:nvPr/>
        </p:nvGrpSpPr>
        <p:grpSpPr>
          <a:xfrm>
            <a:off x="11052812" y="1028700"/>
            <a:ext cx="388978" cy="388978"/>
            <a:chOff x="0" y="0"/>
            <a:chExt cx="812800" cy="812800"/>
          </a:xfrm>
        </p:grpSpPr>
        <p:sp>
          <p:nvSpPr>
            <p:cNvPr id="203" name="Google Shape;203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5" name="Google Shape;205;p16"/>
          <p:cNvGrpSpPr/>
          <p:nvPr/>
        </p:nvGrpSpPr>
        <p:grpSpPr>
          <a:xfrm>
            <a:off x="14999110" y="4458569"/>
            <a:ext cx="179141" cy="179141"/>
            <a:chOff x="0" y="0"/>
            <a:chExt cx="812800" cy="812800"/>
          </a:xfrm>
        </p:grpSpPr>
        <p:sp>
          <p:nvSpPr>
            <p:cNvPr id="206" name="Google Shape;206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BC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8" name="Google Shape;208;p16"/>
          <p:cNvGrpSpPr/>
          <p:nvPr/>
        </p:nvGrpSpPr>
        <p:grpSpPr>
          <a:xfrm>
            <a:off x="5939158" y="8568791"/>
            <a:ext cx="289306" cy="289306"/>
            <a:chOff x="0" y="0"/>
            <a:chExt cx="812800" cy="812800"/>
          </a:xfrm>
        </p:grpSpPr>
        <p:sp>
          <p:nvSpPr>
            <p:cNvPr id="209" name="Google Shape;209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16"/>
          <p:cNvGrpSpPr/>
          <p:nvPr/>
        </p:nvGrpSpPr>
        <p:grpSpPr>
          <a:xfrm>
            <a:off x="580414" y="3304923"/>
            <a:ext cx="388978" cy="388978"/>
            <a:chOff x="0" y="0"/>
            <a:chExt cx="812800" cy="812800"/>
          </a:xfrm>
        </p:grpSpPr>
        <p:sp>
          <p:nvSpPr>
            <p:cNvPr id="212" name="Google Shape;212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A02C91C-8908-DEB1-D3C0-69D7ED9F627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74169" y="3399656"/>
            <a:ext cx="11157146" cy="69099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CEDC3ED-52D2-8076-D8E1-119BF26FC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910" y="2070456"/>
            <a:ext cx="8229600" cy="1143000"/>
          </a:xfrm>
        </p:spPr>
        <p:txBody>
          <a:bodyPr/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Merging Tables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 rot="-1268739">
            <a:off x="-5131279" y="-1713347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4"/>
                </a:lnTo>
                <a:lnTo>
                  <a:pt x="0" y="10429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0" name="Google Shape;220;p17"/>
          <p:cNvSpPr txBox="1"/>
          <p:nvPr/>
        </p:nvSpPr>
        <p:spPr>
          <a:xfrm>
            <a:off x="976359" y="374779"/>
            <a:ext cx="9904957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Checking Columns Data Types</a:t>
            </a:r>
            <a:endParaRPr dirty="0"/>
          </a:p>
        </p:txBody>
      </p:sp>
      <p:sp>
        <p:nvSpPr>
          <p:cNvPr id="221" name="Google Shape;221;p17"/>
          <p:cNvSpPr/>
          <p:nvPr/>
        </p:nvSpPr>
        <p:spPr>
          <a:xfrm rot="6194671">
            <a:off x="11820362" y="-2049887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4"/>
                </a:lnTo>
                <a:lnTo>
                  <a:pt x="0" y="10429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22" name="Google Shape;222;p17"/>
          <p:cNvGrpSpPr/>
          <p:nvPr/>
        </p:nvGrpSpPr>
        <p:grpSpPr>
          <a:xfrm>
            <a:off x="16922663" y="9023207"/>
            <a:ext cx="388978" cy="388978"/>
            <a:chOff x="0" y="0"/>
            <a:chExt cx="812800" cy="812800"/>
          </a:xfrm>
        </p:grpSpPr>
        <p:sp>
          <p:nvSpPr>
            <p:cNvPr id="223" name="Google Shape;223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BC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17"/>
          <p:cNvGrpSpPr/>
          <p:nvPr/>
        </p:nvGrpSpPr>
        <p:grpSpPr>
          <a:xfrm>
            <a:off x="976359" y="7133550"/>
            <a:ext cx="388978" cy="388978"/>
            <a:chOff x="0" y="0"/>
            <a:chExt cx="812800" cy="812800"/>
          </a:xfrm>
        </p:grpSpPr>
        <p:sp>
          <p:nvSpPr>
            <p:cNvPr id="226" name="Google Shape;226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8" name="Google Shape;228;p17"/>
          <p:cNvGrpSpPr/>
          <p:nvPr/>
        </p:nvGrpSpPr>
        <p:grpSpPr>
          <a:xfrm>
            <a:off x="12631093" y="1028700"/>
            <a:ext cx="388978" cy="388978"/>
            <a:chOff x="0" y="0"/>
            <a:chExt cx="812800" cy="812800"/>
          </a:xfrm>
        </p:grpSpPr>
        <p:sp>
          <p:nvSpPr>
            <p:cNvPr id="229" name="Google Shape;229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00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1" name="Google Shape;231;p17"/>
          <p:cNvGrpSpPr/>
          <p:nvPr/>
        </p:nvGrpSpPr>
        <p:grpSpPr>
          <a:xfrm>
            <a:off x="976359" y="2033219"/>
            <a:ext cx="388978" cy="388978"/>
            <a:chOff x="0" y="0"/>
            <a:chExt cx="812800" cy="812800"/>
          </a:xfrm>
        </p:grpSpPr>
        <p:sp>
          <p:nvSpPr>
            <p:cNvPr id="232" name="Google Shape;232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4" name="Google Shape;234;p17"/>
          <p:cNvSpPr/>
          <p:nvPr/>
        </p:nvSpPr>
        <p:spPr>
          <a:xfrm>
            <a:off x="5562476" y="744695"/>
            <a:ext cx="6494349" cy="5430899"/>
          </a:xfrm>
          <a:custGeom>
            <a:avLst/>
            <a:gdLst/>
            <a:ahLst/>
            <a:cxnLst/>
            <a:rect l="l" t="t" r="r" b="b"/>
            <a:pathLst>
              <a:path w="6494349" h="5430899" extrusionOk="0">
                <a:moveTo>
                  <a:pt x="0" y="0"/>
                </a:moveTo>
                <a:lnTo>
                  <a:pt x="6494349" y="0"/>
                </a:lnTo>
                <a:lnTo>
                  <a:pt x="6494349" y="5430900"/>
                </a:lnTo>
                <a:lnTo>
                  <a:pt x="0" y="54309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35" name="Google Shape;235;p17"/>
          <p:cNvGrpSpPr/>
          <p:nvPr/>
        </p:nvGrpSpPr>
        <p:grpSpPr>
          <a:xfrm>
            <a:off x="13562537" y="4700688"/>
            <a:ext cx="179141" cy="179141"/>
            <a:chOff x="0" y="0"/>
            <a:chExt cx="812800" cy="812800"/>
          </a:xfrm>
        </p:grpSpPr>
        <p:sp>
          <p:nvSpPr>
            <p:cNvPr id="236" name="Google Shape;236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8" name="Google Shape;238;p17"/>
          <p:cNvGrpSpPr/>
          <p:nvPr/>
        </p:nvGrpSpPr>
        <p:grpSpPr>
          <a:xfrm>
            <a:off x="4046315" y="1272472"/>
            <a:ext cx="145206" cy="145206"/>
            <a:chOff x="0" y="0"/>
            <a:chExt cx="812800" cy="812800"/>
          </a:xfrm>
        </p:grpSpPr>
        <p:sp>
          <p:nvSpPr>
            <p:cNvPr id="239" name="Google Shape;239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1" name="Google Shape;241;p17"/>
          <p:cNvGrpSpPr/>
          <p:nvPr/>
        </p:nvGrpSpPr>
        <p:grpSpPr>
          <a:xfrm>
            <a:off x="16870322" y="956097"/>
            <a:ext cx="388978" cy="388978"/>
            <a:chOff x="0" y="0"/>
            <a:chExt cx="812800" cy="812800"/>
          </a:xfrm>
        </p:grpSpPr>
        <p:sp>
          <p:nvSpPr>
            <p:cNvPr id="242" name="Google Shape;242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8DCBF53-C954-DB63-243F-0CBB875B94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6500" y="1678740"/>
            <a:ext cx="12059625" cy="62683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ECA716-A3CB-8006-A0FA-8FFE2136663E}"/>
              </a:ext>
            </a:extLst>
          </p:cNvPr>
          <p:cNvCxnSpPr/>
          <p:nvPr/>
        </p:nvCxnSpPr>
        <p:spPr>
          <a:xfrm flipH="1">
            <a:off x="5928837" y="5143500"/>
            <a:ext cx="2085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4AE2515-1CD9-4DB7-56E7-F2016FFE1087}"/>
              </a:ext>
            </a:extLst>
          </p:cNvPr>
          <p:cNvCxnSpPr/>
          <p:nvPr/>
        </p:nvCxnSpPr>
        <p:spPr>
          <a:xfrm flipH="1">
            <a:off x="5829299" y="3905250"/>
            <a:ext cx="2085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"/>
          <p:cNvSpPr/>
          <p:nvPr/>
        </p:nvSpPr>
        <p:spPr>
          <a:xfrm rot="5335834">
            <a:off x="10102506" y="-709440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4"/>
                </a:lnTo>
                <a:lnTo>
                  <a:pt x="0" y="10429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0" name="Google Shape;250;p18"/>
          <p:cNvSpPr/>
          <p:nvPr/>
        </p:nvSpPr>
        <p:spPr>
          <a:xfrm rot="166902">
            <a:off x="-1600212" y="-2461826"/>
            <a:ext cx="6765456" cy="6486381"/>
          </a:xfrm>
          <a:custGeom>
            <a:avLst/>
            <a:gdLst/>
            <a:ahLst/>
            <a:cxnLst/>
            <a:rect l="l" t="t" r="r" b="b"/>
            <a:pathLst>
              <a:path w="6765456" h="6486381" extrusionOk="0">
                <a:moveTo>
                  <a:pt x="0" y="0"/>
                </a:moveTo>
                <a:lnTo>
                  <a:pt x="6765457" y="0"/>
                </a:lnTo>
                <a:lnTo>
                  <a:pt x="6765457" y="6486381"/>
                </a:lnTo>
                <a:lnTo>
                  <a:pt x="0" y="64863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51" name="Google Shape;251;p18"/>
          <p:cNvGrpSpPr/>
          <p:nvPr/>
        </p:nvGrpSpPr>
        <p:grpSpPr>
          <a:xfrm>
            <a:off x="1370439" y="7486254"/>
            <a:ext cx="388978" cy="388978"/>
            <a:chOff x="0" y="0"/>
            <a:chExt cx="812800" cy="812800"/>
          </a:xfrm>
        </p:grpSpPr>
        <p:sp>
          <p:nvSpPr>
            <p:cNvPr id="252" name="Google Shape;252;p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B6B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Google Shape;254;p18"/>
          <p:cNvSpPr/>
          <p:nvPr/>
        </p:nvSpPr>
        <p:spPr>
          <a:xfrm rot="-1759249">
            <a:off x="10701040" y="2693800"/>
            <a:ext cx="5448459" cy="3364423"/>
          </a:xfrm>
          <a:custGeom>
            <a:avLst/>
            <a:gdLst/>
            <a:ahLst/>
            <a:cxnLst/>
            <a:rect l="l" t="t" r="r" b="b"/>
            <a:pathLst>
              <a:path w="5448459" h="3364423" extrusionOk="0">
                <a:moveTo>
                  <a:pt x="0" y="0"/>
                </a:moveTo>
                <a:lnTo>
                  <a:pt x="5448458" y="0"/>
                </a:lnTo>
                <a:lnTo>
                  <a:pt x="5448458" y="3364423"/>
                </a:lnTo>
                <a:lnTo>
                  <a:pt x="0" y="3364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55" name="Google Shape;255;p18"/>
          <p:cNvGrpSpPr/>
          <p:nvPr/>
        </p:nvGrpSpPr>
        <p:grpSpPr>
          <a:xfrm>
            <a:off x="9072379" y="2083702"/>
            <a:ext cx="388978" cy="388978"/>
            <a:chOff x="0" y="0"/>
            <a:chExt cx="812800" cy="812800"/>
          </a:xfrm>
        </p:grpSpPr>
        <p:sp>
          <p:nvSpPr>
            <p:cNvPr id="256" name="Google Shape;256;p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B6B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2" name="Google Shape;262;p18"/>
          <p:cNvGrpSpPr/>
          <p:nvPr/>
        </p:nvGrpSpPr>
        <p:grpSpPr>
          <a:xfrm>
            <a:off x="1370439" y="4898747"/>
            <a:ext cx="388978" cy="388978"/>
            <a:chOff x="0" y="0"/>
            <a:chExt cx="812800" cy="812800"/>
          </a:xfrm>
        </p:grpSpPr>
        <p:sp>
          <p:nvSpPr>
            <p:cNvPr id="263" name="Google Shape;263;p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B6B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5" name="Google Shape;265;p18"/>
          <p:cNvSpPr/>
          <p:nvPr/>
        </p:nvSpPr>
        <p:spPr>
          <a:xfrm rot="-1692001">
            <a:off x="7520752" y="7095684"/>
            <a:ext cx="2487965" cy="1545648"/>
          </a:xfrm>
          <a:custGeom>
            <a:avLst/>
            <a:gdLst/>
            <a:ahLst/>
            <a:cxnLst/>
            <a:rect l="l" t="t" r="r" b="b"/>
            <a:pathLst>
              <a:path w="2487965" h="1545648" extrusionOk="0">
                <a:moveTo>
                  <a:pt x="0" y="0"/>
                </a:moveTo>
                <a:lnTo>
                  <a:pt x="2487965" y="0"/>
                </a:lnTo>
                <a:lnTo>
                  <a:pt x="2487965" y="1545648"/>
                </a:lnTo>
                <a:lnTo>
                  <a:pt x="0" y="15456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66" name="Google Shape;266;p18"/>
          <p:cNvGrpSpPr/>
          <p:nvPr/>
        </p:nvGrpSpPr>
        <p:grpSpPr>
          <a:xfrm>
            <a:off x="1370439" y="639722"/>
            <a:ext cx="388978" cy="388978"/>
            <a:chOff x="0" y="0"/>
            <a:chExt cx="812800" cy="812800"/>
          </a:xfrm>
        </p:grpSpPr>
        <p:sp>
          <p:nvSpPr>
            <p:cNvPr id="267" name="Google Shape;267;p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CD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9" name="Google Shape;269;p18"/>
          <p:cNvGrpSpPr/>
          <p:nvPr/>
        </p:nvGrpSpPr>
        <p:grpSpPr>
          <a:xfrm>
            <a:off x="16175565" y="1186274"/>
            <a:ext cx="897428" cy="897428"/>
            <a:chOff x="0" y="0"/>
            <a:chExt cx="812800" cy="812800"/>
          </a:xfrm>
        </p:grpSpPr>
        <p:sp>
          <p:nvSpPr>
            <p:cNvPr id="270" name="Google Shape;270;p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B6B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2" name="Google Shape;272;p18"/>
          <p:cNvGrpSpPr/>
          <p:nvPr/>
        </p:nvGrpSpPr>
        <p:grpSpPr>
          <a:xfrm>
            <a:off x="13036291" y="7875231"/>
            <a:ext cx="388978" cy="388978"/>
            <a:chOff x="0" y="0"/>
            <a:chExt cx="812800" cy="812800"/>
          </a:xfrm>
        </p:grpSpPr>
        <p:sp>
          <p:nvSpPr>
            <p:cNvPr id="273" name="Google Shape;273;p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9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1F3BED5-EB7C-1C6F-EA84-0EB79C2242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5007" y="1704920"/>
            <a:ext cx="14260915" cy="83355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57C94B-6751-9322-BAEA-9CAA1169C66E}"/>
              </a:ext>
            </a:extLst>
          </p:cNvPr>
          <p:cNvSpPr txBox="1"/>
          <p:nvPr/>
        </p:nvSpPr>
        <p:spPr>
          <a:xfrm>
            <a:off x="3845719" y="843673"/>
            <a:ext cx="11803856" cy="480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Changing Date Type from object to datetime</a:t>
            </a:r>
            <a:endParaRPr lang="en-GB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9"/>
          <p:cNvSpPr/>
          <p:nvPr/>
        </p:nvSpPr>
        <p:spPr>
          <a:xfrm rot="10352434">
            <a:off x="11498822" y="5930880"/>
            <a:ext cx="9645216" cy="9247351"/>
          </a:xfrm>
          <a:custGeom>
            <a:avLst/>
            <a:gdLst/>
            <a:ahLst/>
            <a:cxnLst/>
            <a:rect l="l" t="t" r="r" b="b"/>
            <a:pathLst>
              <a:path w="9645216" h="9247351" extrusionOk="0">
                <a:moveTo>
                  <a:pt x="0" y="0"/>
                </a:moveTo>
                <a:lnTo>
                  <a:pt x="9645216" y="0"/>
                </a:lnTo>
                <a:lnTo>
                  <a:pt x="9645216" y="9247350"/>
                </a:lnTo>
                <a:lnTo>
                  <a:pt x="0" y="92473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80" name="Google Shape;280;p19"/>
          <p:cNvSpPr/>
          <p:nvPr/>
        </p:nvSpPr>
        <p:spPr>
          <a:xfrm rot="-246943">
            <a:off x="-3617136" y="-4821307"/>
            <a:ext cx="9645216" cy="9247351"/>
          </a:xfrm>
          <a:custGeom>
            <a:avLst/>
            <a:gdLst/>
            <a:ahLst/>
            <a:cxnLst/>
            <a:rect l="l" t="t" r="r" b="b"/>
            <a:pathLst>
              <a:path w="9645216" h="9247351" extrusionOk="0">
                <a:moveTo>
                  <a:pt x="0" y="0"/>
                </a:moveTo>
                <a:lnTo>
                  <a:pt x="9645216" y="0"/>
                </a:lnTo>
                <a:lnTo>
                  <a:pt x="9645216" y="9247351"/>
                </a:lnTo>
                <a:lnTo>
                  <a:pt x="0" y="92473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04" name="Google Shape;304;p19"/>
          <p:cNvSpPr txBox="1"/>
          <p:nvPr/>
        </p:nvSpPr>
        <p:spPr>
          <a:xfrm>
            <a:off x="5796969" y="1832789"/>
            <a:ext cx="4916100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i="0" u="none" strike="noStrike" cap="none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Dropping unnecessary columns</a:t>
            </a:r>
            <a:endParaRPr lang="en-US" sz="3500" dirty="0">
              <a:latin typeface="Slabo 27px"/>
              <a:ea typeface="Slabo 27px"/>
              <a:cs typeface="Slabo 27px"/>
              <a:sym typeface="Slabo 27px"/>
            </a:endParaRPr>
          </a:p>
        </p:txBody>
      </p:sp>
      <p:grpSp>
        <p:nvGrpSpPr>
          <p:cNvPr id="311" name="Google Shape;311;p19"/>
          <p:cNvGrpSpPr/>
          <p:nvPr/>
        </p:nvGrpSpPr>
        <p:grpSpPr>
          <a:xfrm>
            <a:off x="15578138" y="1249322"/>
            <a:ext cx="388978" cy="388978"/>
            <a:chOff x="0" y="0"/>
            <a:chExt cx="812800" cy="812800"/>
          </a:xfrm>
        </p:grpSpPr>
        <p:sp>
          <p:nvSpPr>
            <p:cNvPr id="312" name="Google Shape;312;p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7" name="Google Shape;317;p19"/>
          <p:cNvGrpSpPr/>
          <p:nvPr/>
        </p:nvGrpSpPr>
        <p:grpSpPr>
          <a:xfrm>
            <a:off x="5600192" y="8665639"/>
            <a:ext cx="289306" cy="289306"/>
            <a:chOff x="0" y="0"/>
            <a:chExt cx="812800" cy="812800"/>
          </a:xfrm>
        </p:grpSpPr>
        <p:sp>
          <p:nvSpPr>
            <p:cNvPr id="318" name="Google Shape;318;p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0" name="Google Shape;320;p19"/>
          <p:cNvGrpSpPr/>
          <p:nvPr/>
        </p:nvGrpSpPr>
        <p:grpSpPr>
          <a:xfrm>
            <a:off x="865711" y="1153268"/>
            <a:ext cx="679521" cy="679521"/>
            <a:chOff x="0" y="0"/>
            <a:chExt cx="812800" cy="812800"/>
          </a:xfrm>
        </p:grpSpPr>
        <p:sp>
          <p:nvSpPr>
            <p:cNvPr id="321" name="Google Shape;321;p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B7A5AAA-5BD9-BDA2-BCDE-CC1DA4937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488" y="4407476"/>
            <a:ext cx="15747023" cy="12670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1B5B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0"/>
          <p:cNvSpPr/>
          <p:nvPr/>
        </p:nvSpPr>
        <p:spPr>
          <a:xfrm>
            <a:off x="-4012932" y="-3550078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4"/>
                </a:lnTo>
                <a:lnTo>
                  <a:pt x="0" y="10429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28" name="Google Shape;328;p20"/>
          <p:cNvSpPr txBox="1"/>
          <p:nvPr/>
        </p:nvSpPr>
        <p:spPr>
          <a:xfrm>
            <a:off x="3680292" y="1750486"/>
            <a:ext cx="12097273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 dirty="0">
                <a:solidFill>
                  <a:srgbClr val="FFD33B"/>
                </a:solidFill>
                <a:latin typeface="Black Ops One"/>
                <a:ea typeface="Black Ops One"/>
                <a:cs typeface="Black Ops One"/>
                <a:sym typeface="Black Ops One"/>
              </a:rPr>
              <a:t>Describe Numerical Columns</a:t>
            </a:r>
            <a:endParaRPr lang="en-US" sz="4800" dirty="0"/>
          </a:p>
        </p:txBody>
      </p:sp>
      <p:sp>
        <p:nvSpPr>
          <p:cNvPr id="330" name="Google Shape;330;p20"/>
          <p:cNvSpPr/>
          <p:nvPr/>
        </p:nvSpPr>
        <p:spPr>
          <a:xfrm rot="10044073">
            <a:off x="12309022" y="2084358"/>
            <a:ext cx="10877876" cy="10429164"/>
          </a:xfrm>
          <a:custGeom>
            <a:avLst/>
            <a:gdLst/>
            <a:ahLst/>
            <a:cxnLst/>
            <a:rect l="l" t="t" r="r" b="b"/>
            <a:pathLst>
              <a:path w="10877876" h="10429164" extrusionOk="0">
                <a:moveTo>
                  <a:pt x="0" y="0"/>
                </a:moveTo>
                <a:lnTo>
                  <a:pt x="10877876" y="0"/>
                </a:lnTo>
                <a:lnTo>
                  <a:pt x="10877876" y="10429163"/>
                </a:lnTo>
                <a:lnTo>
                  <a:pt x="0" y="104291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1" name="Google Shape;331;p20"/>
          <p:cNvSpPr/>
          <p:nvPr/>
        </p:nvSpPr>
        <p:spPr>
          <a:xfrm rot="9764725">
            <a:off x="-4208803" y="7672385"/>
            <a:ext cx="7245651" cy="2862032"/>
          </a:xfrm>
          <a:custGeom>
            <a:avLst/>
            <a:gdLst/>
            <a:ahLst/>
            <a:cxnLst/>
            <a:rect l="l" t="t" r="r" b="b"/>
            <a:pathLst>
              <a:path w="7245651" h="2862032" extrusionOk="0">
                <a:moveTo>
                  <a:pt x="0" y="0"/>
                </a:moveTo>
                <a:lnTo>
                  <a:pt x="7245651" y="0"/>
                </a:lnTo>
                <a:lnTo>
                  <a:pt x="7245651" y="2862032"/>
                </a:lnTo>
                <a:lnTo>
                  <a:pt x="0" y="2862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2" name="Google Shape;332;p20"/>
          <p:cNvSpPr/>
          <p:nvPr/>
        </p:nvSpPr>
        <p:spPr>
          <a:xfrm rot="-1245179">
            <a:off x="14463098" y="7456462"/>
            <a:ext cx="3582306" cy="1415011"/>
          </a:xfrm>
          <a:custGeom>
            <a:avLst/>
            <a:gdLst/>
            <a:ahLst/>
            <a:cxnLst/>
            <a:rect l="l" t="t" r="r" b="b"/>
            <a:pathLst>
              <a:path w="3582306" h="1415011" extrusionOk="0">
                <a:moveTo>
                  <a:pt x="0" y="0"/>
                </a:moveTo>
                <a:lnTo>
                  <a:pt x="3582307" y="0"/>
                </a:lnTo>
                <a:lnTo>
                  <a:pt x="3582307" y="1415011"/>
                </a:lnTo>
                <a:lnTo>
                  <a:pt x="0" y="14150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3" name="Google Shape;333;p20"/>
          <p:cNvSpPr/>
          <p:nvPr/>
        </p:nvSpPr>
        <p:spPr>
          <a:xfrm rot="5014660">
            <a:off x="12702026" y="347224"/>
            <a:ext cx="1243952" cy="1227519"/>
          </a:xfrm>
          <a:custGeom>
            <a:avLst/>
            <a:gdLst/>
            <a:ahLst/>
            <a:cxnLst/>
            <a:rect l="l" t="t" r="r" b="b"/>
            <a:pathLst>
              <a:path w="1646481" h="1977216" extrusionOk="0">
                <a:moveTo>
                  <a:pt x="0" y="0"/>
                </a:moveTo>
                <a:lnTo>
                  <a:pt x="1646482" y="0"/>
                </a:lnTo>
                <a:lnTo>
                  <a:pt x="1646482" y="1977215"/>
                </a:lnTo>
                <a:lnTo>
                  <a:pt x="0" y="19772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20"/>
          <p:cNvSpPr/>
          <p:nvPr/>
        </p:nvSpPr>
        <p:spPr>
          <a:xfrm rot="5276393">
            <a:off x="14225600" y="167686"/>
            <a:ext cx="1642041" cy="1273294"/>
          </a:xfrm>
          <a:custGeom>
            <a:avLst/>
            <a:gdLst/>
            <a:ahLst/>
            <a:cxnLst/>
            <a:rect l="l" t="t" r="r" b="b"/>
            <a:pathLst>
              <a:path w="1646481" h="1977216" extrusionOk="0">
                <a:moveTo>
                  <a:pt x="0" y="0"/>
                </a:moveTo>
                <a:lnTo>
                  <a:pt x="1646481" y="0"/>
                </a:lnTo>
                <a:lnTo>
                  <a:pt x="1646481" y="1977216"/>
                </a:lnTo>
                <a:lnTo>
                  <a:pt x="0" y="19772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5" name="Google Shape;335;p20"/>
          <p:cNvSpPr/>
          <p:nvPr/>
        </p:nvSpPr>
        <p:spPr>
          <a:xfrm rot="-4653490">
            <a:off x="15386967" y="1179768"/>
            <a:ext cx="1576696" cy="1564279"/>
          </a:xfrm>
          <a:custGeom>
            <a:avLst/>
            <a:gdLst/>
            <a:ahLst/>
            <a:cxnLst/>
            <a:rect l="l" t="t" r="r" b="b"/>
            <a:pathLst>
              <a:path w="2350076" h="2822144" extrusionOk="0">
                <a:moveTo>
                  <a:pt x="0" y="0"/>
                </a:moveTo>
                <a:lnTo>
                  <a:pt x="2350076" y="0"/>
                </a:lnTo>
                <a:lnTo>
                  <a:pt x="2350076" y="2822144"/>
                </a:lnTo>
                <a:lnTo>
                  <a:pt x="0" y="28221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36" name="Google Shape;336;p20"/>
          <p:cNvGrpSpPr/>
          <p:nvPr/>
        </p:nvGrpSpPr>
        <p:grpSpPr>
          <a:xfrm>
            <a:off x="1543633" y="2317568"/>
            <a:ext cx="388978" cy="388978"/>
            <a:chOff x="0" y="0"/>
            <a:chExt cx="812800" cy="812800"/>
          </a:xfrm>
        </p:grpSpPr>
        <p:sp>
          <p:nvSpPr>
            <p:cNvPr id="337" name="Google Shape;337;p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5" name="Google Shape;345;p20"/>
          <p:cNvGrpSpPr/>
          <p:nvPr/>
        </p:nvGrpSpPr>
        <p:grpSpPr>
          <a:xfrm>
            <a:off x="16621680" y="1485362"/>
            <a:ext cx="179141" cy="179141"/>
            <a:chOff x="0" y="0"/>
            <a:chExt cx="812800" cy="812800"/>
          </a:xfrm>
        </p:grpSpPr>
        <p:sp>
          <p:nvSpPr>
            <p:cNvPr id="346" name="Google Shape;346;p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0"/>
          <p:cNvGrpSpPr/>
          <p:nvPr/>
        </p:nvGrpSpPr>
        <p:grpSpPr>
          <a:xfrm>
            <a:off x="1932611" y="4868198"/>
            <a:ext cx="275302" cy="275302"/>
            <a:chOff x="0" y="0"/>
            <a:chExt cx="812800" cy="812800"/>
          </a:xfrm>
        </p:grpSpPr>
        <p:sp>
          <p:nvSpPr>
            <p:cNvPr id="349" name="Google Shape;349;p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C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002C641-AC63-1654-A990-E8F2ADE708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13244" y="3918289"/>
            <a:ext cx="11219101" cy="4836195"/>
          </a:xfrm>
          <a:prstGeom prst="rect">
            <a:avLst/>
          </a:prstGeom>
        </p:spPr>
      </p:pic>
      <p:sp>
        <p:nvSpPr>
          <p:cNvPr id="7" name="Google Shape;304;p19">
            <a:extLst>
              <a:ext uri="{FF2B5EF4-FFF2-40B4-BE49-F238E27FC236}">
                <a16:creationId xmlns:a16="http://schemas.microsoft.com/office/drawing/2014/main" id="{3A95B4C0-1106-2D24-D7E0-FDE90439DADF}"/>
              </a:ext>
            </a:extLst>
          </p:cNvPr>
          <p:cNvSpPr txBox="1"/>
          <p:nvPr/>
        </p:nvSpPr>
        <p:spPr>
          <a:xfrm>
            <a:off x="6864944" y="3063820"/>
            <a:ext cx="49161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rgbClr val="FFFFFF"/>
                </a:solidFill>
                <a:latin typeface="Slabo 27px"/>
                <a:ea typeface="Slabo 27px"/>
                <a:cs typeface="Slabo 27px"/>
                <a:sym typeface="Slabo 27px"/>
              </a:rPr>
              <a:t>Recommendation Table</a:t>
            </a:r>
            <a:endParaRPr lang="en-US" sz="3500" dirty="0">
              <a:latin typeface="Slabo 27px"/>
              <a:ea typeface="Slabo 27px"/>
              <a:cs typeface="Slabo 27px"/>
              <a:sym typeface="Slabo 27px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192</Words>
  <Application>Microsoft Office PowerPoint</Application>
  <PresentationFormat>Custom</PresentationFormat>
  <Paragraphs>49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Black Ops One</vt:lpstr>
      <vt:lpstr>Slabo 27px</vt:lpstr>
      <vt:lpstr>Calibri</vt:lpstr>
      <vt:lpstr>Arial</vt:lpstr>
      <vt:lpstr>Office Theme</vt:lpstr>
      <vt:lpstr>PowerPoint Presentation</vt:lpstr>
      <vt:lpstr>Games Table Content </vt:lpstr>
      <vt:lpstr>PowerPoint Presentation</vt:lpstr>
      <vt:lpstr>PowerPoint Presentation</vt:lpstr>
      <vt:lpstr>Merging Tables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eslam mohamed</cp:lastModifiedBy>
  <cp:revision>5</cp:revision>
  <dcterms:modified xsi:type="dcterms:W3CDTF">2024-10-05T00:34:06Z</dcterms:modified>
</cp:coreProperties>
</file>